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charts/style2.xml" ContentType="application/vnd.ms-office.chartstyl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charts/colors3.xml" ContentType="application/vnd.ms-office.chartcolorstyl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 showGuides="1">
      <p:cViewPr varScale="1">
        <p:scale>
          <a:sx n="39" d="100"/>
          <a:sy n="39" d="100"/>
        </p:scale>
        <p:origin x="-85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Photoshop CC</c:v>
                </c:pt>
              </c:strCache>
            </c:strRef>
          </c:tx>
          <c:dPt>
            <c:idx val="0"/>
            <c:spPr>
              <a:solidFill>
                <a:srgbClr val="00B0F0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</c:ser>
        <c:dLbls/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 dirty="0" smtClean="0"/>
              <a:t>Illustrator </a:t>
            </a:r>
            <a:r>
              <a:rPr lang="en-US" altLang="zh-CN" dirty="0"/>
              <a:t>CC</a:t>
            </a:r>
          </a:p>
        </c:rich>
      </c:tx>
      <c:layout/>
      <c:spPr>
        <a:noFill/>
        <a:ln>
          <a:noFill/>
        </a:ln>
        <a:effectLst/>
      </c:spPr>
    </c:title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Photoshop CC</c:v>
                </c:pt>
              </c:strCache>
            </c:strRef>
          </c:tx>
          <c:dPt>
            <c:idx val="0"/>
            <c:spPr>
              <a:solidFill>
                <a:srgbClr val="00B0F0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</c:ser>
        <c:dLbls/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 dirty="0" smtClean="0"/>
              <a:t>InDesign </a:t>
            </a:r>
            <a:r>
              <a:rPr lang="en-US" altLang="zh-CN" dirty="0"/>
              <a:t>CC</a:t>
            </a:r>
          </a:p>
        </c:rich>
      </c:tx>
      <c:layout/>
      <c:spPr>
        <a:noFill/>
        <a:ln>
          <a:noFill/>
        </a:ln>
        <a:effectLst/>
      </c:spPr>
    </c:title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Photoshop CC</c:v>
                </c:pt>
              </c:strCache>
            </c:strRef>
          </c:tx>
          <c:dPt>
            <c:idx val="0"/>
            <c:spPr>
              <a:solidFill>
                <a:srgbClr val="00B0F0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</c:ser>
        <c:dLbls/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 dirty="0" smtClean="0"/>
              <a:t>PowerPoint</a:t>
            </a:r>
            <a:endParaRPr lang="en-US" altLang="zh-CN" dirty="0"/>
          </a:p>
        </c:rich>
      </c:tx>
      <c:layout/>
      <c:spPr>
        <a:noFill/>
        <a:ln>
          <a:noFill/>
        </a:ln>
        <a:effectLst/>
      </c:spPr>
    </c:title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Photoshop CC</c:v>
                </c:pt>
              </c:strCache>
            </c:strRef>
          </c:tx>
          <c:dPt>
            <c:idx val="0"/>
            <c:spPr>
              <a:solidFill>
                <a:srgbClr val="00B0F0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0</c:v>
                </c:pt>
              </c:numCache>
            </c:numRef>
          </c:val>
        </c:ser>
        <c:dLbls/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7507E-A8D7-4934-8947-898D4DE130F2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A72F9-FD87-4F81-931E-3F2A0A1C1A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700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914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455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389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46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012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4498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5855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684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178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575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4132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28700"/>
            <a:ext cx="10515600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FE6D79-27B6-4A7C-B79D-0978D232CA73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746418F-6359-46C3-B343-E4235E84C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2622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19150" y="2508551"/>
            <a:ext cx="2623050" cy="1131000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This is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</a:rPr>
              <a:t>My Resume</a:t>
            </a:r>
            <a:endParaRPr lang="zh-CN" alt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19150" y="3639551"/>
            <a:ext cx="2623050" cy="471680"/>
          </a:xfrm>
        </p:spPr>
        <p:txBody>
          <a:bodyPr anchor="ctr">
            <a:noAutofit/>
          </a:bodyPr>
          <a:lstStyle/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个人简介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 rot="10800000">
            <a:off x="4018550" y="2293836"/>
            <a:ext cx="4154900" cy="2270327"/>
          </a:xfrm>
          <a:custGeom>
            <a:avLst/>
            <a:gdLst>
              <a:gd name="connsiteX0" fmla="*/ 144000 w 4154900"/>
              <a:gd name="connsiteY0" fmla="*/ 720000 h 2270327"/>
              <a:gd name="connsiteX1" fmla="*/ 0 w 4154900"/>
              <a:gd name="connsiteY1" fmla="*/ 720000 h 2270327"/>
              <a:gd name="connsiteX2" fmla="*/ 0 w 4154900"/>
              <a:gd name="connsiteY2" fmla="*/ 144000 h 2270327"/>
              <a:gd name="connsiteX3" fmla="*/ 0 w 4154900"/>
              <a:gd name="connsiteY3" fmla="*/ 0 h 2270327"/>
              <a:gd name="connsiteX4" fmla="*/ 144000 w 4154900"/>
              <a:gd name="connsiteY4" fmla="*/ 0 h 2270327"/>
              <a:gd name="connsiteX5" fmla="*/ 2160000 w 4154900"/>
              <a:gd name="connsiteY5" fmla="*/ 0 h 2270327"/>
              <a:gd name="connsiteX6" fmla="*/ 2160000 w 4154900"/>
              <a:gd name="connsiteY6" fmla="*/ 144000 h 2270327"/>
              <a:gd name="connsiteX7" fmla="*/ 144000 w 4154900"/>
              <a:gd name="connsiteY7" fmla="*/ 144000 h 2270327"/>
              <a:gd name="connsiteX8" fmla="*/ 4154900 w 4154900"/>
              <a:gd name="connsiteY8" fmla="*/ 2270327 h 2270327"/>
              <a:gd name="connsiteX9" fmla="*/ 4010900 w 4154900"/>
              <a:gd name="connsiteY9" fmla="*/ 2270327 h 2270327"/>
              <a:gd name="connsiteX10" fmla="*/ 1994900 w 4154900"/>
              <a:gd name="connsiteY10" fmla="*/ 2270327 h 2270327"/>
              <a:gd name="connsiteX11" fmla="*/ 1994900 w 4154900"/>
              <a:gd name="connsiteY11" fmla="*/ 2126327 h 2270327"/>
              <a:gd name="connsiteX12" fmla="*/ 4010900 w 4154900"/>
              <a:gd name="connsiteY12" fmla="*/ 2126327 h 2270327"/>
              <a:gd name="connsiteX13" fmla="*/ 4010900 w 4154900"/>
              <a:gd name="connsiteY13" fmla="*/ 1550327 h 2270327"/>
              <a:gd name="connsiteX14" fmla="*/ 4154900 w 4154900"/>
              <a:gd name="connsiteY14" fmla="*/ 1550327 h 2270327"/>
              <a:gd name="connsiteX15" fmla="*/ 4154900 w 4154900"/>
              <a:gd name="connsiteY15" fmla="*/ 2126327 h 227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54900" h="2270327">
                <a:moveTo>
                  <a:pt x="144000" y="720000"/>
                </a:moveTo>
                <a:lnTo>
                  <a:pt x="0" y="720000"/>
                </a:lnTo>
                <a:lnTo>
                  <a:pt x="0" y="144000"/>
                </a:lnTo>
                <a:lnTo>
                  <a:pt x="0" y="0"/>
                </a:lnTo>
                <a:lnTo>
                  <a:pt x="144000" y="0"/>
                </a:lnTo>
                <a:lnTo>
                  <a:pt x="2160000" y="0"/>
                </a:lnTo>
                <a:lnTo>
                  <a:pt x="2160000" y="144000"/>
                </a:lnTo>
                <a:lnTo>
                  <a:pt x="144000" y="144000"/>
                </a:lnTo>
                <a:close/>
                <a:moveTo>
                  <a:pt x="4154900" y="2270327"/>
                </a:moveTo>
                <a:lnTo>
                  <a:pt x="4010900" y="2270327"/>
                </a:lnTo>
                <a:lnTo>
                  <a:pt x="1994900" y="2270327"/>
                </a:lnTo>
                <a:lnTo>
                  <a:pt x="1994900" y="2126327"/>
                </a:lnTo>
                <a:lnTo>
                  <a:pt x="4010900" y="2126327"/>
                </a:lnTo>
                <a:lnTo>
                  <a:pt x="4010900" y="1550327"/>
                </a:lnTo>
                <a:lnTo>
                  <a:pt x="4154900" y="1550327"/>
                </a:lnTo>
                <a:lnTo>
                  <a:pt x="4154900" y="212632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806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3683000" y="2363786"/>
            <a:ext cx="3149600" cy="211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此处，添加您的个人信息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83000" y="1038225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00" y="1028700"/>
            <a:ext cx="2717800" cy="5619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WHO I AM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矩形 10"/>
          <p:cNvSpPr/>
          <p:nvPr/>
        </p:nvSpPr>
        <p:spPr>
          <a:xfrm>
            <a:off x="7937500" y="1038225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7950200" y="1028700"/>
            <a:ext cx="271780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CONTACT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35000" y="2438400"/>
            <a:ext cx="1981200" cy="1981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插入您的照片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PS.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请使用美图秀秀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950200" y="2363787"/>
            <a:ext cx="3136900" cy="481013"/>
            <a:chOff x="7950200" y="1957387"/>
            <a:chExt cx="3136900" cy="481013"/>
          </a:xfrm>
        </p:grpSpPr>
        <p:sp>
          <p:nvSpPr>
            <p:cNvPr id="16" name="内容占位符 9"/>
            <p:cNvSpPr txBox="1">
              <a:spLocks/>
            </p:cNvSpPr>
            <p:nvPr/>
          </p:nvSpPr>
          <p:spPr>
            <a:xfrm>
              <a:off x="8356600" y="1957387"/>
              <a:ext cx="2730500" cy="4810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单击此处，添加您的地址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950200" y="1993899"/>
              <a:ext cx="407988" cy="407988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7937500" y="3187700"/>
            <a:ext cx="3149600" cy="481013"/>
            <a:chOff x="7937500" y="2616200"/>
            <a:chExt cx="3149600" cy="481013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937500" y="2651125"/>
              <a:ext cx="406400" cy="406400"/>
            </a:xfrm>
            <a:prstGeom prst="rect">
              <a:avLst/>
            </a:prstGeom>
          </p:spPr>
        </p:pic>
        <p:sp>
          <p:nvSpPr>
            <p:cNvPr id="20" name="内容占位符 9"/>
            <p:cNvSpPr txBox="1">
              <a:spLocks/>
            </p:cNvSpPr>
            <p:nvPr/>
          </p:nvSpPr>
          <p:spPr>
            <a:xfrm>
              <a:off x="8356600" y="2616200"/>
              <a:ext cx="2730500" cy="4810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单击此处，添加您的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邮箱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937500" y="3983037"/>
            <a:ext cx="3136900" cy="481013"/>
            <a:chOff x="7950200" y="3305174"/>
            <a:chExt cx="3136900" cy="481013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950200" y="3348831"/>
              <a:ext cx="393700" cy="393700"/>
            </a:xfrm>
            <a:prstGeom prst="rect">
              <a:avLst/>
            </a:prstGeom>
          </p:spPr>
        </p:pic>
        <p:sp>
          <p:nvSpPr>
            <p:cNvPr id="25" name="内容占位符 9"/>
            <p:cNvSpPr txBox="1">
              <a:spLocks/>
            </p:cNvSpPr>
            <p:nvPr/>
          </p:nvSpPr>
          <p:spPr>
            <a:xfrm>
              <a:off x="8356600" y="3305174"/>
              <a:ext cx="2730500" cy="4810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单击此处，添加您的电话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0" y="6038301"/>
            <a:ext cx="12192000" cy="1931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半闭框 7"/>
          <p:cNvSpPr/>
          <p:nvPr/>
        </p:nvSpPr>
        <p:spPr>
          <a:xfrm rot="13500000">
            <a:off x="11076980" y="6275252"/>
            <a:ext cx="174785" cy="174785"/>
          </a:xfrm>
          <a:prstGeom prst="halfFram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半闭框 27"/>
          <p:cNvSpPr/>
          <p:nvPr/>
        </p:nvSpPr>
        <p:spPr>
          <a:xfrm rot="13500000">
            <a:off x="11076982" y="6408371"/>
            <a:ext cx="174785" cy="174785"/>
          </a:xfrm>
          <a:prstGeom prst="halfFram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半闭框 28"/>
          <p:cNvSpPr/>
          <p:nvPr/>
        </p:nvSpPr>
        <p:spPr>
          <a:xfrm rot="13500000">
            <a:off x="11076980" y="6539534"/>
            <a:ext cx="174785" cy="174785"/>
          </a:xfrm>
          <a:prstGeom prst="halfFram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11040780" y="6231484"/>
            <a:ext cx="247185" cy="12163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219996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9" grpId="0" animBg="1"/>
      <p:bldP spid="9" grpId="1" animBg="1"/>
      <p:bldP spid="9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3683000" y="2363786"/>
            <a:ext cx="3149600" cy="211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此处，添加您的个人信息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1100" y="817377"/>
            <a:ext cx="2717800" cy="561975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EDUCATION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525" y="745144"/>
            <a:ext cx="561975" cy="561975"/>
          </a:xfrm>
          <a:prstGeom prst="rect">
            <a:avLst/>
          </a:prstGeom>
        </p:spPr>
      </p:pic>
      <p:grpSp>
        <p:nvGrpSpPr>
          <p:cNvPr id="58" name="组合 57"/>
          <p:cNvGrpSpPr/>
          <p:nvPr/>
        </p:nvGrpSpPr>
        <p:grpSpPr>
          <a:xfrm>
            <a:off x="1498600" y="2168525"/>
            <a:ext cx="2171498" cy="2434430"/>
            <a:chOff x="1498600" y="2232025"/>
            <a:chExt cx="2171498" cy="2434430"/>
          </a:xfrm>
        </p:grpSpPr>
        <p:grpSp>
          <p:nvGrpSpPr>
            <p:cNvPr id="48" name="组合 47"/>
            <p:cNvGrpSpPr/>
            <p:nvPr/>
          </p:nvGrpSpPr>
          <p:grpSpPr>
            <a:xfrm>
              <a:off x="1866185" y="4185442"/>
              <a:ext cx="1803913" cy="481013"/>
              <a:chOff x="1137033" y="4458493"/>
              <a:chExt cx="2086376" cy="481013"/>
            </a:xfrm>
          </p:grpSpPr>
          <p:sp>
            <p:nvSpPr>
              <p:cNvPr id="47" name="矩形 10"/>
              <p:cNvSpPr/>
              <p:nvPr/>
            </p:nvSpPr>
            <p:spPr>
              <a:xfrm flipH="1">
                <a:off x="1141554" y="4533591"/>
                <a:ext cx="2081855" cy="330815"/>
              </a:xfrm>
              <a:custGeom>
                <a:avLst/>
                <a:gdLst>
                  <a:gd name="connsiteX0" fmla="*/ 0 w 3149600"/>
                  <a:gd name="connsiteY0" fmla="*/ 0 h 647700"/>
                  <a:gd name="connsiteX1" fmla="*/ 3149600 w 3149600"/>
                  <a:gd name="connsiteY1" fmla="*/ 0 h 647700"/>
                  <a:gd name="connsiteX2" fmla="*/ 3149600 w 3149600"/>
                  <a:gd name="connsiteY2" fmla="*/ 647700 h 647700"/>
                  <a:gd name="connsiteX3" fmla="*/ 0 w 3149600"/>
                  <a:gd name="connsiteY3" fmla="*/ 647700 h 647700"/>
                  <a:gd name="connsiteX4" fmla="*/ 0 w 3149600"/>
                  <a:gd name="connsiteY4" fmla="*/ 0 h 647700"/>
                  <a:gd name="connsiteX0" fmla="*/ 0 w 3149600"/>
                  <a:gd name="connsiteY0" fmla="*/ 0 h 647700"/>
                  <a:gd name="connsiteX1" fmla="*/ 3149600 w 3149600"/>
                  <a:gd name="connsiteY1" fmla="*/ 0 h 647700"/>
                  <a:gd name="connsiteX2" fmla="*/ 2735263 w 3149600"/>
                  <a:gd name="connsiteY2" fmla="*/ 647700 h 647700"/>
                  <a:gd name="connsiteX3" fmla="*/ 0 w 3149600"/>
                  <a:gd name="connsiteY3" fmla="*/ 647700 h 647700"/>
                  <a:gd name="connsiteX4" fmla="*/ 0 w 3149600"/>
                  <a:gd name="connsiteY4" fmla="*/ 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9600" h="647700">
                    <a:moveTo>
                      <a:pt x="0" y="0"/>
                    </a:moveTo>
                    <a:lnTo>
                      <a:pt x="3149600" y="0"/>
                    </a:lnTo>
                    <a:lnTo>
                      <a:pt x="2735263" y="647700"/>
                    </a:lnTo>
                    <a:lnTo>
                      <a:pt x="0" y="647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内容占位符 9"/>
              <p:cNvSpPr txBox="1">
                <a:spLocks/>
              </p:cNvSpPr>
              <p:nvPr/>
            </p:nvSpPr>
            <p:spPr>
              <a:xfrm>
                <a:off x="1137033" y="4458493"/>
                <a:ext cx="1981200" cy="4810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Font typeface="Arial" panose="020B0604020202020204" pitchFamily="34" charset="0"/>
                  <a:buNone/>
                </a:pPr>
                <a:r>
                  <a:rPr lang="zh-CN" altLang="en-US" sz="1400" dirty="0" smtClean="0">
                    <a:solidFill>
                      <a:schemeClr val="bg1"/>
                    </a:solidFill>
                  </a:rPr>
                  <a:t>学校名称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1498600" y="2232025"/>
              <a:ext cx="1346200" cy="2223306"/>
              <a:chOff x="1498600" y="2232025"/>
              <a:chExt cx="1346200" cy="2223306"/>
            </a:xfrm>
          </p:grpSpPr>
          <p:sp>
            <p:nvSpPr>
              <p:cNvPr id="13" name="标题 1"/>
              <p:cNvSpPr txBox="1">
                <a:spLocks/>
              </p:cNvSpPr>
              <p:nvPr/>
            </p:nvSpPr>
            <p:spPr>
              <a:xfrm>
                <a:off x="1498600" y="2232025"/>
                <a:ext cx="1346200" cy="5619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1800" dirty="0" smtClean="0">
                    <a:solidFill>
                      <a:srgbClr val="00B0F0"/>
                    </a:solidFill>
                  </a:rPr>
                  <a:t>年份</a:t>
                </a:r>
                <a:endParaRPr lang="zh-CN" altLang="en-US" sz="1800" dirty="0">
                  <a:solidFill>
                    <a:srgbClr val="00B0F0"/>
                  </a:solidFill>
                </a:endParaRPr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1615287" y="2720187"/>
                <a:ext cx="1112825" cy="1735144"/>
                <a:chOff x="1615287" y="2872587"/>
                <a:chExt cx="1112825" cy="1735144"/>
              </a:xfrm>
            </p:grpSpPr>
            <p:pic>
              <p:nvPicPr>
                <p:cNvPr id="23" name="图片 22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5287" y="2872587"/>
                  <a:ext cx="1112825" cy="1112825"/>
                </a:xfrm>
                <a:prstGeom prst="rect">
                  <a:avLst/>
                </a:prstGeom>
              </p:spPr>
            </p:pic>
            <p:cxnSp>
              <p:nvCxnSpPr>
                <p:cNvPr id="28" name="直接连接符 27"/>
                <p:cNvCxnSpPr/>
                <p:nvPr/>
              </p:nvCxnSpPr>
              <p:spPr>
                <a:xfrm>
                  <a:off x="2171699" y="3911600"/>
                  <a:ext cx="0" cy="669131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椭圆 28"/>
                <p:cNvSpPr/>
                <p:nvPr/>
              </p:nvSpPr>
              <p:spPr>
                <a:xfrm>
                  <a:off x="2148839" y="4562012"/>
                  <a:ext cx="45719" cy="4571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" name="组合 4"/>
          <p:cNvGrpSpPr/>
          <p:nvPr/>
        </p:nvGrpSpPr>
        <p:grpSpPr>
          <a:xfrm>
            <a:off x="4821318" y="2168525"/>
            <a:ext cx="2163996" cy="2434426"/>
            <a:chOff x="4821318" y="2232025"/>
            <a:chExt cx="2163996" cy="2434426"/>
          </a:xfrm>
        </p:grpSpPr>
        <p:grpSp>
          <p:nvGrpSpPr>
            <p:cNvPr id="3" name="组合 2"/>
            <p:cNvGrpSpPr/>
            <p:nvPr/>
          </p:nvGrpSpPr>
          <p:grpSpPr>
            <a:xfrm>
              <a:off x="5181401" y="4185438"/>
              <a:ext cx="1803913" cy="481013"/>
              <a:chOff x="2018588" y="4337842"/>
              <a:chExt cx="1803913" cy="481013"/>
            </a:xfrm>
          </p:grpSpPr>
          <p:sp>
            <p:nvSpPr>
              <p:cNvPr id="38" name="矩形 10"/>
              <p:cNvSpPr/>
              <p:nvPr/>
            </p:nvSpPr>
            <p:spPr>
              <a:xfrm flipH="1">
                <a:off x="2022497" y="4412940"/>
                <a:ext cx="1800004" cy="330815"/>
              </a:xfrm>
              <a:custGeom>
                <a:avLst/>
                <a:gdLst>
                  <a:gd name="connsiteX0" fmla="*/ 0 w 3149600"/>
                  <a:gd name="connsiteY0" fmla="*/ 0 h 647700"/>
                  <a:gd name="connsiteX1" fmla="*/ 3149600 w 3149600"/>
                  <a:gd name="connsiteY1" fmla="*/ 0 h 647700"/>
                  <a:gd name="connsiteX2" fmla="*/ 3149600 w 3149600"/>
                  <a:gd name="connsiteY2" fmla="*/ 647700 h 647700"/>
                  <a:gd name="connsiteX3" fmla="*/ 0 w 3149600"/>
                  <a:gd name="connsiteY3" fmla="*/ 647700 h 647700"/>
                  <a:gd name="connsiteX4" fmla="*/ 0 w 3149600"/>
                  <a:gd name="connsiteY4" fmla="*/ 0 h 647700"/>
                  <a:gd name="connsiteX0" fmla="*/ 0 w 3149600"/>
                  <a:gd name="connsiteY0" fmla="*/ 0 h 647700"/>
                  <a:gd name="connsiteX1" fmla="*/ 3149600 w 3149600"/>
                  <a:gd name="connsiteY1" fmla="*/ 0 h 647700"/>
                  <a:gd name="connsiteX2" fmla="*/ 2735263 w 3149600"/>
                  <a:gd name="connsiteY2" fmla="*/ 647700 h 647700"/>
                  <a:gd name="connsiteX3" fmla="*/ 0 w 3149600"/>
                  <a:gd name="connsiteY3" fmla="*/ 647700 h 647700"/>
                  <a:gd name="connsiteX4" fmla="*/ 0 w 3149600"/>
                  <a:gd name="connsiteY4" fmla="*/ 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9600" h="647700">
                    <a:moveTo>
                      <a:pt x="0" y="0"/>
                    </a:moveTo>
                    <a:lnTo>
                      <a:pt x="3149600" y="0"/>
                    </a:lnTo>
                    <a:lnTo>
                      <a:pt x="2735263" y="647700"/>
                    </a:lnTo>
                    <a:lnTo>
                      <a:pt x="0" y="647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内容占位符 9"/>
              <p:cNvSpPr txBox="1">
                <a:spLocks/>
              </p:cNvSpPr>
              <p:nvPr/>
            </p:nvSpPr>
            <p:spPr>
              <a:xfrm>
                <a:off x="2018588" y="4337842"/>
                <a:ext cx="1712976" cy="4810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Font typeface="Arial" panose="020B0604020202020204" pitchFamily="34" charset="0"/>
                  <a:buNone/>
                </a:pPr>
                <a:r>
                  <a:rPr lang="zh-CN" altLang="en-US" sz="1400" dirty="0" smtClean="0">
                    <a:solidFill>
                      <a:schemeClr val="bg1"/>
                    </a:solidFill>
                  </a:rPr>
                  <a:t>学校名称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4821318" y="2232025"/>
              <a:ext cx="1346200" cy="2223306"/>
              <a:chOff x="5422900" y="2384425"/>
              <a:chExt cx="1346200" cy="2223306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5613400" y="2946400"/>
                <a:ext cx="965200" cy="1661331"/>
                <a:chOff x="1689100" y="3027362"/>
                <a:chExt cx="965200" cy="1661331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2144700" y="3992562"/>
                  <a:ext cx="54000" cy="696131"/>
                  <a:chOff x="2144700" y="3992562"/>
                  <a:chExt cx="54000" cy="696131"/>
                </a:xfrm>
              </p:grpSpPr>
              <p:cxnSp>
                <p:nvCxnSpPr>
                  <p:cNvPr id="9" name="直接连接符 8"/>
                  <p:cNvCxnSpPr>
                    <a:stCxn id="7" idx="2"/>
                  </p:cNvCxnSpPr>
                  <p:nvPr/>
                </p:nvCxnSpPr>
                <p:spPr>
                  <a:xfrm>
                    <a:off x="2171700" y="3992562"/>
                    <a:ext cx="0" cy="669131"/>
                  </a:xfrm>
                  <a:prstGeom prst="line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椭圆 14"/>
                  <p:cNvSpPr/>
                  <p:nvPr/>
                </p:nvSpPr>
                <p:spPr>
                  <a:xfrm>
                    <a:off x="2144700" y="4634693"/>
                    <a:ext cx="54000" cy="5400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pic>
              <p:nvPicPr>
                <p:cNvPr id="7" name="图片 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9100" y="3027362"/>
                  <a:ext cx="965200" cy="965200"/>
                </a:xfrm>
                <a:prstGeom prst="rect">
                  <a:avLst/>
                </a:prstGeom>
              </p:spPr>
            </p:pic>
          </p:grpSp>
          <p:sp>
            <p:nvSpPr>
              <p:cNvPr id="31" name="标题 1"/>
              <p:cNvSpPr txBox="1">
                <a:spLocks/>
              </p:cNvSpPr>
              <p:nvPr/>
            </p:nvSpPr>
            <p:spPr>
              <a:xfrm>
                <a:off x="5422900" y="2384425"/>
                <a:ext cx="1346200" cy="5619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1800" dirty="0" smtClean="0">
                    <a:solidFill>
                      <a:srgbClr val="00B0F0"/>
                    </a:solidFill>
                  </a:rPr>
                  <a:t>年份</a:t>
                </a:r>
                <a:endParaRPr lang="zh-CN" altLang="en-US" sz="18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8297985" y="2168525"/>
            <a:ext cx="2171419" cy="2437529"/>
            <a:chOff x="8297985" y="2168525"/>
            <a:chExt cx="2171419" cy="2437529"/>
          </a:xfrm>
        </p:grpSpPr>
        <p:grpSp>
          <p:nvGrpSpPr>
            <p:cNvPr id="59" name="组合 58"/>
            <p:cNvGrpSpPr/>
            <p:nvPr/>
          </p:nvGrpSpPr>
          <p:grpSpPr>
            <a:xfrm>
              <a:off x="8665491" y="4125041"/>
              <a:ext cx="1803913" cy="481013"/>
              <a:chOff x="2056688" y="4388642"/>
              <a:chExt cx="1803913" cy="481013"/>
            </a:xfrm>
          </p:grpSpPr>
          <p:sp>
            <p:nvSpPr>
              <p:cNvPr id="60" name="矩形 10"/>
              <p:cNvSpPr/>
              <p:nvPr/>
            </p:nvSpPr>
            <p:spPr>
              <a:xfrm flipH="1">
                <a:off x="2060597" y="4463740"/>
                <a:ext cx="1800004" cy="330815"/>
              </a:xfrm>
              <a:custGeom>
                <a:avLst/>
                <a:gdLst>
                  <a:gd name="connsiteX0" fmla="*/ 0 w 3149600"/>
                  <a:gd name="connsiteY0" fmla="*/ 0 h 647700"/>
                  <a:gd name="connsiteX1" fmla="*/ 3149600 w 3149600"/>
                  <a:gd name="connsiteY1" fmla="*/ 0 h 647700"/>
                  <a:gd name="connsiteX2" fmla="*/ 3149600 w 3149600"/>
                  <a:gd name="connsiteY2" fmla="*/ 647700 h 647700"/>
                  <a:gd name="connsiteX3" fmla="*/ 0 w 3149600"/>
                  <a:gd name="connsiteY3" fmla="*/ 647700 h 647700"/>
                  <a:gd name="connsiteX4" fmla="*/ 0 w 3149600"/>
                  <a:gd name="connsiteY4" fmla="*/ 0 h 647700"/>
                  <a:gd name="connsiteX0" fmla="*/ 0 w 3149600"/>
                  <a:gd name="connsiteY0" fmla="*/ 0 h 647700"/>
                  <a:gd name="connsiteX1" fmla="*/ 3149600 w 3149600"/>
                  <a:gd name="connsiteY1" fmla="*/ 0 h 647700"/>
                  <a:gd name="connsiteX2" fmla="*/ 2735263 w 3149600"/>
                  <a:gd name="connsiteY2" fmla="*/ 647700 h 647700"/>
                  <a:gd name="connsiteX3" fmla="*/ 0 w 3149600"/>
                  <a:gd name="connsiteY3" fmla="*/ 647700 h 647700"/>
                  <a:gd name="connsiteX4" fmla="*/ 0 w 3149600"/>
                  <a:gd name="connsiteY4" fmla="*/ 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9600" h="647700">
                    <a:moveTo>
                      <a:pt x="0" y="0"/>
                    </a:moveTo>
                    <a:lnTo>
                      <a:pt x="3149600" y="0"/>
                    </a:lnTo>
                    <a:lnTo>
                      <a:pt x="2735263" y="647700"/>
                    </a:lnTo>
                    <a:lnTo>
                      <a:pt x="0" y="647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内容占位符 9"/>
              <p:cNvSpPr txBox="1">
                <a:spLocks/>
              </p:cNvSpPr>
              <p:nvPr/>
            </p:nvSpPr>
            <p:spPr>
              <a:xfrm>
                <a:off x="2056688" y="4388642"/>
                <a:ext cx="1712976" cy="4810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Font typeface="Arial" panose="020B0604020202020204" pitchFamily="34" charset="0"/>
                  <a:buNone/>
                </a:pPr>
                <a:r>
                  <a:rPr lang="zh-CN" altLang="en-US" sz="1400" dirty="0" smtClean="0">
                    <a:solidFill>
                      <a:schemeClr val="bg1"/>
                    </a:solidFill>
                  </a:rPr>
                  <a:t>学校名称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8297985" y="2168525"/>
              <a:ext cx="1346200" cy="2223306"/>
              <a:chOff x="9093200" y="2232025"/>
              <a:chExt cx="1346200" cy="2223306"/>
            </a:xfrm>
          </p:grpSpPr>
          <p:pic>
            <p:nvPicPr>
              <p:cNvPr id="44" name="图片 4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9175651" y="2723094"/>
                <a:ext cx="1181295" cy="1181295"/>
              </a:xfrm>
              <a:prstGeom prst="rect">
                <a:avLst/>
              </a:prstGeom>
            </p:spPr>
          </p:pic>
          <p:grpSp>
            <p:nvGrpSpPr>
              <p:cNvPr id="43" name="组合 42"/>
              <p:cNvGrpSpPr/>
              <p:nvPr/>
            </p:nvGrpSpPr>
            <p:grpSpPr>
              <a:xfrm>
                <a:off x="9093200" y="2232025"/>
                <a:ext cx="1346200" cy="2223306"/>
                <a:chOff x="8953500" y="2384425"/>
                <a:chExt cx="1346200" cy="2223306"/>
              </a:xfrm>
            </p:grpSpPr>
            <p:sp>
              <p:nvSpPr>
                <p:cNvPr id="35" name="标题 1"/>
                <p:cNvSpPr txBox="1">
                  <a:spLocks/>
                </p:cNvSpPr>
                <p:nvPr/>
              </p:nvSpPr>
              <p:spPr>
                <a:xfrm>
                  <a:off x="8953500" y="2384425"/>
                  <a:ext cx="1346200" cy="56197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2800" kern="1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j-cs"/>
                    </a:defRPr>
                  </a:lvl1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lang="zh-CN" altLang="en-US" sz="1800" dirty="0" smtClean="0">
                      <a:solidFill>
                        <a:srgbClr val="00B0F0"/>
                      </a:solidFill>
                    </a:rPr>
                    <a:t>年份</a:t>
                  </a:r>
                  <a:endParaRPr lang="zh-CN" altLang="en-US" sz="1800" dirty="0">
                    <a:solidFill>
                      <a:srgbClr val="00B0F0"/>
                    </a:solidFill>
                  </a:endParaRPr>
                </a:p>
              </p:txBody>
            </p:sp>
            <p:grpSp>
              <p:nvGrpSpPr>
                <p:cNvPr id="37" name="组合 36"/>
                <p:cNvGrpSpPr/>
                <p:nvPr/>
              </p:nvGrpSpPr>
              <p:grpSpPr>
                <a:xfrm>
                  <a:off x="9603739" y="3911600"/>
                  <a:ext cx="45719" cy="696131"/>
                  <a:chOff x="2148839" y="3911600"/>
                  <a:chExt cx="45719" cy="696131"/>
                </a:xfrm>
              </p:grpSpPr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2171699" y="3911600"/>
                    <a:ext cx="0" cy="669131"/>
                  </a:xfrm>
                  <a:prstGeom prst="line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椭圆 39"/>
                  <p:cNvSpPr/>
                  <p:nvPr/>
                </p:nvSpPr>
                <p:spPr>
                  <a:xfrm>
                    <a:off x="2148839" y="4562012"/>
                    <a:ext cx="45719" cy="45719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70" name="矩形 69"/>
          <p:cNvSpPr/>
          <p:nvPr/>
        </p:nvSpPr>
        <p:spPr>
          <a:xfrm>
            <a:off x="0" y="6038301"/>
            <a:ext cx="12192000" cy="1931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半闭框 70"/>
          <p:cNvSpPr/>
          <p:nvPr/>
        </p:nvSpPr>
        <p:spPr>
          <a:xfrm rot="13500000">
            <a:off x="11076980" y="6275252"/>
            <a:ext cx="174785" cy="174785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半闭框 71"/>
          <p:cNvSpPr/>
          <p:nvPr/>
        </p:nvSpPr>
        <p:spPr>
          <a:xfrm rot="13500000">
            <a:off x="11076982" y="6408371"/>
            <a:ext cx="174785" cy="174785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半闭框 72"/>
          <p:cNvSpPr/>
          <p:nvPr/>
        </p:nvSpPr>
        <p:spPr>
          <a:xfrm rot="13500000">
            <a:off x="11076980" y="6539534"/>
            <a:ext cx="174785" cy="174785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等腰三角形 73"/>
          <p:cNvSpPr/>
          <p:nvPr/>
        </p:nvSpPr>
        <p:spPr>
          <a:xfrm rot="10800000">
            <a:off x="11040780" y="6231484"/>
            <a:ext cx="247185" cy="12163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1406935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6096256" y="1311167"/>
            <a:ext cx="0" cy="41610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524" y="745144"/>
            <a:ext cx="561975" cy="561975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3683000" y="2363786"/>
            <a:ext cx="3149600" cy="211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此处，添加您的个人信息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1100" y="817377"/>
            <a:ext cx="2717800" cy="561975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EXPERIENCE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257800" y="1647845"/>
            <a:ext cx="4089656" cy="1173960"/>
            <a:chOff x="5257800" y="1711345"/>
            <a:chExt cx="4089656" cy="1173960"/>
          </a:xfrm>
        </p:grpSpPr>
        <p:grpSp>
          <p:nvGrpSpPr>
            <p:cNvPr id="42" name="组合 41"/>
            <p:cNvGrpSpPr/>
            <p:nvPr/>
          </p:nvGrpSpPr>
          <p:grpSpPr>
            <a:xfrm>
              <a:off x="7543543" y="1964096"/>
              <a:ext cx="1803913" cy="481013"/>
              <a:chOff x="5219501" y="4236238"/>
              <a:chExt cx="1803913" cy="481013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5219501" y="4236238"/>
                <a:ext cx="1803913" cy="481013"/>
                <a:chOff x="2056688" y="4388642"/>
                <a:chExt cx="1803913" cy="481013"/>
              </a:xfrm>
            </p:grpSpPr>
            <p:sp>
              <p:nvSpPr>
                <p:cNvPr id="67" name="矩形 10"/>
                <p:cNvSpPr/>
                <p:nvPr/>
              </p:nvSpPr>
              <p:spPr>
                <a:xfrm flipH="1">
                  <a:off x="2060597" y="4463740"/>
                  <a:ext cx="1800004" cy="330815"/>
                </a:xfrm>
                <a:custGeom>
                  <a:avLst/>
                  <a:gdLst>
                    <a:gd name="connsiteX0" fmla="*/ 0 w 3149600"/>
                    <a:gd name="connsiteY0" fmla="*/ 0 h 647700"/>
                    <a:gd name="connsiteX1" fmla="*/ 3149600 w 3149600"/>
                    <a:gd name="connsiteY1" fmla="*/ 0 h 647700"/>
                    <a:gd name="connsiteX2" fmla="*/ 3149600 w 3149600"/>
                    <a:gd name="connsiteY2" fmla="*/ 647700 h 647700"/>
                    <a:gd name="connsiteX3" fmla="*/ 0 w 3149600"/>
                    <a:gd name="connsiteY3" fmla="*/ 647700 h 647700"/>
                    <a:gd name="connsiteX4" fmla="*/ 0 w 3149600"/>
                    <a:gd name="connsiteY4" fmla="*/ 0 h 647700"/>
                    <a:gd name="connsiteX0" fmla="*/ 0 w 3149600"/>
                    <a:gd name="connsiteY0" fmla="*/ 0 h 647700"/>
                    <a:gd name="connsiteX1" fmla="*/ 3149600 w 3149600"/>
                    <a:gd name="connsiteY1" fmla="*/ 0 h 647700"/>
                    <a:gd name="connsiteX2" fmla="*/ 2735263 w 3149600"/>
                    <a:gd name="connsiteY2" fmla="*/ 647700 h 647700"/>
                    <a:gd name="connsiteX3" fmla="*/ 0 w 3149600"/>
                    <a:gd name="connsiteY3" fmla="*/ 647700 h 647700"/>
                    <a:gd name="connsiteX4" fmla="*/ 0 w 3149600"/>
                    <a:gd name="connsiteY4" fmla="*/ 0 h 647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647700">
                      <a:moveTo>
                        <a:pt x="0" y="0"/>
                      </a:moveTo>
                      <a:lnTo>
                        <a:pt x="3149600" y="0"/>
                      </a:lnTo>
                      <a:lnTo>
                        <a:pt x="2735263" y="647700"/>
                      </a:lnTo>
                      <a:lnTo>
                        <a:pt x="0" y="647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内容占位符 9"/>
                <p:cNvSpPr txBox="1">
                  <a:spLocks/>
                </p:cNvSpPr>
                <p:nvPr/>
              </p:nvSpPr>
              <p:spPr>
                <a:xfrm>
                  <a:off x="2056688" y="4388642"/>
                  <a:ext cx="1712976" cy="48101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5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5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5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5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100" kern="1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5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100" kern="1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r">
                    <a:buFont typeface="Arial" panose="020B0604020202020204" pitchFamily="34" charset="0"/>
                    <a:buNone/>
                  </a:pPr>
                  <a:r>
                    <a:rPr lang="zh-CN" altLang="en-US" sz="1400" dirty="0">
                      <a:solidFill>
                        <a:schemeClr val="bg1"/>
                      </a:solidFill>
                    </a:rPr>
                    <a:t>公司</a:t>
                  </a:r>
                  <a:r>
                    <a:rPr lang="zh-CN" altLang="en-US" sz="1400" dirty="0" smtClean="0">
                      <a:solidFill>
                        <a:schemeClr val="bg1"/>
                      </a:solidFill>
                    </a:rPr>
                    <a:t>名称</a:t>
                  </a:r>
                  <a:endParaRPr lang="zh-CN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6" name="椭圆 65"/>
              <p:cNvSpPr/>
              <p:nvPr/>
            </p:nvSpPr>
            <p:spPr>
              <a:xfrm>
                <a:off x="5490278" y="4439431"/>
                <a:ext cx="54000" cy="54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5257800" y="2194289"/>
              <a:ext cx="2585434" cy="728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5605773" y="1711345"/>
              <a:ext cx="980454" cy="98045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年份</a:t>
              </a:r>
            </a:p>
          </p:txBody>
        </p:sp>
        <p:sp>
          <p:nvSpPr>
            <p:cNvPr id="71" name="内容占位符 9"/>
            <p:cNvSpPr txBox="1">
              <a:spLocks/>
            </p:cNvSpPr>
            <p:nvPr/>
          </p:nvSpPr>
          <p:spPr>
            <a:xfrm>
              <a:off x="7143750" y="2404292"/>
              <a:ext cx="2112769" cy="4810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Font typeface="Arial" panose="020B0604020202020204" pitchFamily="34" charset="0"/>
                <a:buNone/>
              </a:pP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实习岗位</a:t>
              </a:r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具体时间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257800" y="4105392"/>
            <a:ext cx="4089656" cy="1173960"/>
            <a:chOff x="5257800" y="1711345"/>
            <a:chExt cx="4089656" cy="1173960"/>
          </a:xfrm>
        </p:grpSpPr>
        <p:grpSp>
          <p:nvGrpSpPr>
            <p:cNvPr id="73" name="组合 72"/>
            <p:cNvGrpSpPr/>
            <p:nvPr/>
          </p:nvGrpSpPr>
          <p:grpSpPr>
            <a:xfrm>
              <a:off x="7543543" y="1964096"/>
              <a:ext cx="1803913" cy="481013"/>
              <a:chOff x="5219501" y="4236238"/>
              <a:chExt cx="1803913" cy="481013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5219501" y="4236238"/>
                <a:ext cx="1803913" cy="481013"/>
                <a:chOff x="2056688" y="4388642"/>
                <a:chExt cx="1803913" cy="481013"/>
              </a:xfrm>
            </p:grpSpPr>
            <p:sp>
              <p:nvSpPr>
                <p:cNvPr id="79" name="矩形 10"/>
                <p:cNvSpPr/>
                <p:nvPr/>
              </p:nvSpPr>
              <p:spPr>
                <a:xfrm flipH="1">
                  <a:off x="2060597" y="4463740"/>
                  <a:ext cx="1800004" cy="330815"/>
                </a:xfrm>
                <a:custGeom>
                  <a:avLst/>
                  <a:gdLst>
                    <a:gd name="connsiteX0" fmla="*/ 0 w 3149600"/>
                    <a:gd name="connsiteY0" fmla="*/ 0 h 647700"/>
                    <a:gd name="connsiteX1" fmla="*/ 3149600 w 3149600"/>
                    <a:gd name="connsiteY1" fmla="*/ 0 h 647700"/>
                    <a:gd name="connsiteX2" fmla="*/ 3149600 w 3149600"/>
                    <a:gd name="connsiteY2" fmla="*/ 647700 h 647700"/>
                    <a:gd name="connsiteX3" fmla="*/ 0 w 3149600"/>
                    <a:gd name="connsiteY3" fmla="*/ 647700 h 647700"/>
                    <a:gd name="connsiteX4" fmla="*/ 0 w 3149600"/>
                    <a:gd name="connsiteY4" fmla="*/ 0 h 647700"/>
                    <a:gd name="connsiteX0" fmla="*/ 0 w 3149600"/>
                    <a:gd name="connsiteY0" fmla="*/ 0 h 647700"/>
                    <a:gd name="connsiteX1" fmla="*/ 3149600 w 3149600"/>
                    <a:gd name="connsiteY1" fmla="*/ 0 h 647700"/>
                    <a:gd name="connsiteX2" fmla="*/ 2735263 w 3149600"/>
                    <a:gd name="connsiteY2" fmla="*/ 647700 h 647700"/>
                    <a:gd name="connsiteX3" fmla="*/ 0 w 3149600"/>
                    <a:gd name="connsiteY3" fmla="*/ 647700 h 647700"/>
                    <a:gd name="connsiteX4" fmla="*/ 0 w 3149600"/>
                    <a:gd name="connsiteY4" fmla="*/ 0 h 647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647700">
                      <a:moveTo>
                        <a:pt x="0" y="0"/>
                      </a:moveTo>
                      <a:lnTo>
                        <a:pt x="3149600" y="0"/>
                      </a:lnTo>
                      <a:lnTo>
                        <a:pt x="2735263" y="647700"/>
                      </a:lnTo>
                      <a:lnTo>
                        <a:pt x="0" y="647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内容占位符 9"/>
                <p:cNvSpPr txBox="1">
                  <a:spLocks/>
                </p:cNvSpPr>
                <p:nvPr/>
              </p:nvSpPr>
              <p:spPr>
                <a:xfrm>
                  <a:off x="2056688" y="4388642"/>
                  <a:ext cx="1712976" cy="48101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5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5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5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5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100" kern="1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5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100" kern="1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r">
                    <a:buFont typeface="Arial" panose="020B0604020202020204" pitchFamily="34" charset="0"/>
                    <a:buNone/>
                  </a:pPr>
                  <a:r>
                    <a:rPr lang="zh-CN" altLang="en-US" sz="1400" dirty="0">
                      <a:solidFill>
                        <a:schemeClr val="bg1"/>
                      </a:solidFill>
                    </a:rPr>
                    <a:t>公司</a:t>
                  </a:r>
                  <a:r>
                    <a:rPr lang="zh-CN" altLang="en-US" sz="1400" dirty="0" smtClean="0">
                      <a:solidFill>
                        <a:schemeClr val="bg1"/>
                      </a:solidFill>
                    </a:rPr>
                    <a:t>名称</a:t>
                  </a:r>
                  <a:endParaRPr lang="zh-CN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8" name="椭圆 77"/>
              <p:cNvSpPr/>
              <p:nvPr/>
            </p:nvSpPr>
            <p:spPr>
              <a:xfrm>
                <a:off x="5490278" y="4439431"/>
                <a:ext cx="54000" cy="54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4" name="直接连接符 73"/>
            <p:cNvCxnSpPr/>
            <p:nvPr/>
          </p:nvCxnSpPr>
          <p:spPr>
            <a:xfrm>
              <a:off x="5257800" y="2194289"/>
              <a:ext cx="2585434" cy="728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椭圆 74"/>
            <p:cNvSpPr/>
            <p:nvPr/>
          </p:nvSpPr>
          <p:spPr>
            <a:xfrm>
              <a:off x="5605773" y="1711345"/>
              <a:ext cx="980454" cy="98045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年份</a:t>
              </a:r>
            </a:p>
          </p:txBody>
        </p:sp>
        <p:sp>
          <p:nvSpPr>
            <p:cNvPr id="76" name="内容占位符 9"/>
            <p:cNvSpPr txBox="1">
              <a:spLocks/>
            </p:cNvSpPr>
            <p:nvPr/>
          </p:nvSpPr>
          <p:spPr>
            <a:xfrm>
              <a:off x="7143750" y="2404292"/>
              <a:ext cx="2112769" cy="4810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Font typeface="Arial" panose="020B0604020202020204" pitchFamily="34" charset="0"/>
                <a:buNone/>
              </a:pP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实习岗位</a:t>
              </a:r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具体时间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 flipH="1">
            <a:off x="2832100" y="2876352"/>
            <a:ext cx="4089656" cy="1173960"/>
            <a:chOff x="5257800" y="1711345"/>
            <a:chExt cx="4089656" cy="1173960"/>
          </a:xfrm>
        </p:grpSpPr>
        <p:grpSp>
          <p:nvGrpSpPr>
            <p:cNvPr id="82" name="组合 81"/>
            <p:cNvGrpSpPr/>
            <p:nvPr/>
          </p:nvGrpSpPr>
          <p:grpSpPr>
            <a:xfrm>
              <a:off x="7543543" y="1964096"/>
              <a:ext cx="1803913" cy="481013"/>
              <a:chOff x="5219501" y="4236238"/>
              <a:chExt cx="1803913" cy="481013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5219501" y="4236238"/>
                <a:ext cx="1803913" cy="481013"/>
                <a:chOff x="2056688" y="4388642"/>
                <a:chExt cx="1803913" cy="481013"/>
              </a:xfrm>
            </p:grpSpPr>
            <p:sp>
              <p:nvSpPr>
                <p:cNvPr id="88" name="矩形 10"/>
                <p:cNvSpPr/>
                <p:nvPr/>
              </p:nvSpPr>
              <p:spPr>
                <a:xfrm flipH="1">
                  <a:off x="2060597" y="4463740"/>
                  <a:ext cx="1800004" cy="330815"/>
                </a:xfrm>
                <a:custGeom>
                  <a:avLst/>
                  <a:gdLst>
                    <a:gd name="connsiteX0" fmla="*/ 0 w 3149600"/>
                    <a:gd name="connsiteY0" fmla="*/ 0 h 647700"/>
                    <a:gd name="connsiteX1" fmla="*/ 3149600 w 3149600"/>
                    <a:gd name="connsiteY1" fmla="*/ 0 h 647700"/>
                    <a:gd name="connsiteX2" fmla="*/ 3149600 w 3149600"/>
                    <a:gd name="connsiteY2" fmla="*/ 647700 h 647700"/>
                    <a:gd name="connsiteX3" fmla="*/ 0 w 3149600"/>
                    <a:gd name="connsiteY3" fmla="*/ 647700 h 647700"/>
                    <a:gd name="connsiteX4" fmla="*/ 0 w 3149600"/>
                    <a:gd name="connsiteY4" fmla="*/ 0 h 647700"/>
                    <a:gd name="connsiteX0" fmla="*/ 0 w 3149600"/>
                    <a:gd name="connsiteY0" fmla="*/ 0 h 647700"/>
                    <a:gd name="connsiteX1" fmla="*/ 3149600 w 3149600"/>
                    <a:gd name="connsiteY1" fmla="*/ 0 h 647700"/>
                    <a:gd name="connsiteX2" fmla="*/ 2735263 w 3149600"/>
                    <a:gd name="connsiteY2" fmla="*/ 647700 h 647700"/>
                    <a:gd name="connsiteX3" fmla="*/ 0 w 3149600"/>
                    <a:gd name="connsiteY3" fmla="*/ 647700 h 647700"/>
                    <a:gd name="connsiteX4" fmla="*/ 0 w 3149600"/>
                    <a:gd name="connsiteY4" fmla="*/ 0 h 647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647700">
                      <a:moveTo>
                        <a:pt x="0" y="0"/>
                      </a:moveTo>
                      <a:lnTo>
                        <a:pt x="3149600" y="0"/>
                      </a:lnTo>
                      <a:lnTo>
                        <a:pt x="2735263" y="647700"/>
                      </a:lnTo>
                      <a:lnTo>
                        <a:pt x="0" y="647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内容占位符 9"/>
                <p:cNvSpPr txBox="1">
                  <a:spLocks/>
                </p:cNvSpPr>
                <p:nvPr/>
              </p:nvSpPr>
              <p:spPr>
                <a:xfrm>
                  <a:off x="2056688" y="4388642"/>
                  <a:ext cx="1712976" cy="48101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5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5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5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5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100" kern="1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5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100" kern="1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zh-CN" altLang="en-US" sz="1400" dirty="0">
                      <a:solidFill>
                        <a:schemeClr val="bg1"/>
                      </a:solidFill>
                    </a:rPr>
                    <a:t>公司</a:t>
                  </a:r>
                  <a:r>
                    <a:rPr lang="zh-CN" altLang="en-US" sz="1400" dirty="0" smtClean="0">
                      <a:solidFill>
                        <a:schemeClr val="bg1"/>
                      </a:solidFill>
                    </a:rPr>
                    <a:t>名称</a:t>
                  </a:r>
                  <a:endParaRPr lang="zh-CN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5490278" y="4439431"/>
                <a:ext cx="54000" cy="54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3" name="直接连接符 82"/>
            <p:cNvCxnSpPr/>
            <p:nvPr/>
          </p:nvCxnSpPr>
          <p:spPr>
            <a:xfrm>
              <a:off x="5257800" y="2194289"/>
              <a:ext cx="2585434" cy="728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椭圆 83"/>
            <p:cNvSpPr/>
            <p:nvPr/>
          </p:nvSpPr>
          <p:spPr>
            <a:xfrm>
              <a:off x="5605773" y="1711345"/>
              <a:ext cx="980454" cy="98045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年份</a:t>
              </a:r>
            </a:p>
          </p:txBody>
        </p:sp>
        <p:sp>
          <p:nvSpPr>
            <p:cNvPr id="85" name="内容占位符 9"/>
            <p:cNvSpPr txBox="1">
              <a:spLocks/>
            </p:cNvSpPr>
            <p:nvPr/>
          </p:nvSpPr>
          <p:spPr>
            <a:xfrm>
              <a:off x="7143750" y="2404292"/>
              <a:ext cx="2112769" cy="4810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实习岗位</a:t>
              </a:r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具体时间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4" name="矩形 93"/>
          <p:cNvSpPr/>
          <p:nvPr/>
        </p:nvSpPr>
        <p:spPr>
          <a:xfrm>
            <a:off x="0" y="6038301"/>
            <a:ext cx="12192000" cy="1931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半闭框 94"/>
          <p:cNvSpPr/>
          <p:nvPr/>
        </p:nvSpPr>
        <p:spPr>
          <a:xfrm rot="13500000">
            <a:off x="11076980" y="6275252"/>
            <a:ext cx="174785" cy="174785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半闭框 95"/>
          <p:cNvSpPr/>
          <p:nvPr/>
        </p:nvSpPr>
        <p:spPr>
          <a:xfrm rot="13500000">
            <a:off x="11076982" y="6408371"/>
            <a:ext cx="174785" cy="174785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半闭框 96"/>
          <p:cNvSpPr/>
          <p:nvPr/>
        </p:nvSpPr>
        <p:spPr>
          <a:xfrm rot="13500000">
            <a:off x="11076980" y="6539534"/>
            <a:ext cx="174785" cy="174785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" name="等腰三角形 97"/>
          <p:cNvSpPr/>
          <p:nvPr/>
        </p:nvSpPr>
        <p:spPr>
          <a:xfrm rot="10800000">
            <a:off x="11040780" y="6231484"/>
            <a:ext cx="247185" cy="12163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71675098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95" grpId="2" animBg="1"/>
      <p:bldP spid="96" grpId="0" animBg="1"/>
      <p:bldP spid="96" grpId="1" animBg="1"/>
      <p:bldP spid="96" grpId="2" animBg="1"/>
      <p:bldP spid="97" grpId="0" animBg="1"/>
      <p:bldP spid="97" grpId="1" animBg="1"/>
      <p:bldP spid="97" grpId="2" animBg="1"/>
      <p:bldP spid="98" grpId="0" animBg="1"/>
      <p:bldP spid="98" grpId="1" animBg="1"/>
      <p:bldP spid="98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524" y="745144"/>
            <a:ext cx="561975" cy="561975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3683000" y="2363786"/>
            <a:ext cx="3149600" cy="211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此处，添加您的个人信息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1100" y="817377"/>
            <a:ext cx="2717800" cy="561975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SOFTWARE SKILLS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194877" y="2680013"/>
            <a:ext cx="9797809" cy="2094606"/>
            <a:chOff x="975934" y="2744408"/>
            <a:chExt cx="9797809" cy="2094606"/>
          </a:xfrm>
        </p:grpSpPr>
        <p:graphicFrame>
          <p:nvGraphicFramePr>
            <p:cNvPr id="20" name="图表 19"/>
            <p:cNvGraphicFramePr/>
            <p:nvPr>
              <p:extLst>
                <p:ext uri="{D42A27DB-BD31-4B8C-83A1-F6EECF244321}">
                  <p14:modId xmlns:p14="http://schemas.microsoft.com/office/powerpoint/2010/main" xmlns="" val="1533605415"/>
                </p:ext>
              </p:extLst>
            </p:nvPr>
          </p:nvGraphicFramePr>
          <p:xfrm>
            <a:off x="975934" y="2744408"/>
            <a:ext cx="3141908" cy="20946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5" name="图表 44"/>
            <p:cNvGraphicFramePr/>
            <p:nvPr>
              <p:extLst>
                <p:ext uri="{D42A27DB-BD31-4B8C-83A1-F6EECF244321}">
                  <p14:modId xmlns:p14="http://schemas.microsoft.com/office/powerpoint/2010/main" xmlns="" val="4020182530"/>
                </p:ext>
              </p:extLst>
            </p:nvPr>
          </p:nvGraphicFramePr>
          <p:xfrm>
            <a:off x="3188954" y="2744408"/>
            <a:ext cx="3141908" cy="20946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46" name="图表 45"/>
            <p:cNvGraphicFramePr/>
            <p:nvPr>
              <p:extLst>
                <p:ext uri="{D42A27DB-BD31-4B8C-83A1-F6EECF244321}">
                  <p14:modId xmlns:p14="http://schemas.microsoft.com/office/powerpoint/2010/main" xmlns="" val="3918357877"/>
                </p:ext>
              </p:extLst>
            </p:nvPr>
          </p:nvGraphicFramePr>
          <p:xfrm>
            <a:off x="5414853" y="2744408"/>
            <a:ext cx="3141908" cy="20946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47" name="图表 46"/>
            <p:cNvGraphicFramePr/>
            <p:nvPr>
              <p:extLst>
                <p:ext uri="{D42A27DB-BD31-4B8C-83A1-F6EECF244321}">
                  <p14:modId xmlns:p14="http://schemas.microsoft.com/office/powerpoint/2010/main" xmlns="" val="3915895881"/>
                </p:ext>
              </p:extLst>
            </p:nvPr>
          </p:nvGraphicFramePr>
          <p:xfrm>
            <a:off x="7631835" y="2744408"/>
            <a:ext cx="3141908" cy="20946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48" name="标题 1"/>
            <p:cNvSpPr txBox="1">
              <a:spLocks/>
            </p:cNvSpPr>
            <p:nvPr/>
          </p:nvSpPr>
          <p:spPr>
            <a:xfrm>
              <a:off x="2131364" y="3686580"/>
              <a:ext cx="817272" cy="5619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bg1"/>
                  </a:solidFill>
                </a:rPr>
                <a:t>90%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9" name="标题 1"/>
            <p:cNvSpPr txBox="1">
              <a:spLocks/>
            </p:cNvSpPr>
            <p:nvPr/>
          </p:nvSpPr>
          <p:spPr>
            <a:xfrm>
              <a:off x="4350912" y="3686580"/>
              <a:ext cx="817272" cy="5619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bg1"/>
                  </a:solidFill>
                </a:rPr>
                <a:t>70%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50" name="标题 1"/>
            <p:cNvSpPr txBox="1">
              <a:spLocks/>
            </p:cNvSpPr>
            <p:nvPr/>
          </p:nvSpPr>
          <p:spPr>
            <a:xfrm>
              <a:off x="6580120" y="3686580"/>
              <a:ext cx="817272" cy="5619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bg1"/>
                  </a:solidFill>
                </a:rPr>
                <a:t>80%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51" name="标题 1"/>
            <p:cNvSpPr txBox="1">
              <a:spLocks/>
            </p:cNvSpPr>
            <p:nvPr/>
          </p:nvSpPr>
          <p:spPr>
            <a:xfrm>
              <a:off x="8796449" y="3686580"/>
              <a:ext cx="817272" cy="5619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bg1"/>
                  </a:solidFill>
                </a:rPr>
                <a:t>100%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0" y="6038301"/>
            <a:ext cx="12192000" cy="1931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半闭框 59"/>
          <p:cNvSpPr/>
          <p:nvPr/>
        </p:nvSpPr>
        <p:spPr>
          <a:xfrm rot="13500000">
            <a:off x="11076980" y="6275252"/>
            <a:ext cx="174785" cy="174785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半闭框 60"/>
          <p:cNvSpPr/>
          <p:nvPr/>
        </p:nvSpPr>
        <p:spPr>
          <a:xfrm rot="13500000">
            <a:off x="11076982" y="6408371"/>
            <a:ext cx="174785" cy="174785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半闭框 61"/>
          <p:cNvSpPr/>
          <p:nvPr/>
        </p:nvSpPr>
        <p:spPr>
          <a:xfrm rot="13500000">
            <a:off x="11076980" y="6539534"/>
            <a:ext cx="174785" cy="174785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等腰三角形 62"/>
          <p:cNvSpPr/>
          <p:nvPr/>
        </p:nvSpPr>
        <p:spPr>
          <a:xfrm rot="10800000">
            <a:off x="11040780" y="6231484"/>
            <a:ext cx="247185" cy="12163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6488873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523" y="745144"/>
            <a:ext cx="561975" cy="5619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1100" y="817377"/>
            <a:ext cx="2717800" cy="561975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Personal Works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0625" y="2038082"/>
            <a:ext cx="3026535" cy="35384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您的作品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44106" y="2038081"/>
            <a:ext cx="3026535" cy="35384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添加您的作品</a:t>
            </a:r>
          </a:p>
        </p:txBody>
      </p:sp>
      <p:sp>
        <p:nvSpPr>
          <p:cNvPr id="24" name="任意多边形 23"/>
          <p:cNvSpPr/>
          <p:nvPr/>
        </p:nvSpPr>
        <p:spPr>
          <a:xfrm rot="18900000">
            <a:off x="1700177" y="3247252"/>
            <a:ext cx="1120129" cy="1120129"/>
          </a:xfrm>
          <a:custGeom>
            <a:avLst/>
            <a:gdLst>
              <a:gd name="connsiteX0" fmla="*/ 800634 w 1120129"/>
              <a:gd name="connsiteY0" fmla="*/ 491542 h 1120129"/>
              <a:gd name="connsiteX1" fmla="*/ 491541 w 1120129"/>
              <a:gd name="connsiteY1" fmla="*/ 491542 h 1120129"/>
              <a:gd name="connsiteX2" fmla="*/ 491541 w 1120129"/>
              <a:gd name="connsiteY2" fmla="*/ 800635 h 1120129"/>
              <a:gd name="connsiteX3" fmla="*/ 594571 w 1120129"/>
              <a:gd name="connsiteY3" fmla="*/ 697605 h 1120129"/>
              <a:gd name="connsiteX4" fmla="*/ 594571 w 1120129"/>
              <a:gd name="connsiteY4" fmla="*/ 594572 h 1120129"/>
              <a:gd name="connsiteX5" fmla="*/ 697604 w 1120129"/>
              <a:gd name="connsiteY5" fmla="*/ 594572 h 1120129"/>
              <a:gd name="connsiteX6" fmla="*/ 856033 w 1120129"/>
              <a:gd name="connsiteY6" fmla="*/ 0 h 1120129"/>
              <a:gd name="connsiteX7" fmla="*/ 1120129 w 1120129"/>
              <a:gd name="connsiteY7" fmla="*/ 264096 h 1120129"/>
              <a:gd name="connsiteX8" fmla="*/ 264096 w 1120129"/>
              <a:gd name="connsiteY8" fmla="*/ 1120129 h 1120129"/>
              <a:gd name="connsiteX9" fmla="*/ 0 w 1120129"/>
              <a:gd name="connsiteY9" fmla="*/ 856033 h 1120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0129" h="1120129">
                <a:moveTo>
                  <a:pt x="800634" y="491542"/>
                </a:moveTo>
                <a:lnTo>
                  <a:pt x="491541" y="491542"/>
                </a:lnTo>
                <a:lnTo>
                  <a:pt x="491541" y="800635"/>
                </a:lnTo>
                <a:lnTo>
                  <a:pt x="594571" y="697605"/>
                </a:lnTo>
                <a:lnTo>
                  <a:pt x="594571" y="594572"/>
                </a:lnTo>
                <a:lnTo>
                  <a:pt x="697604" y="594572"/>
                </a:lnTo>
                <a:close/>
                <a:moveTo>
                  <a:pt x="856033" y="0"/>
                </a:moveTo>
                <a:lnTo>
                  <a:pt x="1120129" y="264096"/>
                </a:lnTo>
                <a:lnTo>
                  <a:pt x="264096" y="1120129"/>
                </a:lnTo>
                <a:lnTo>
                  <a:pt x="0" y="85603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任意多边形 24"/>
          <p:cNvSpPr/>
          <p:nvPr/>
        </p:nvSpPr>
        <p:spPr>
          <a:xfrm rot="2700000" flipH="1">
            <a:off x="9373839" y="3247254"/>
            <a:ext cx="1120129" cy="1120129"/>
          </a:xfrm>
          <a:custGeom>
            <a:avLst/>
            <a:gdLst>
              <a:gd name="connsiteX0" fmla="*/ 800634 w 1120129"/>
              <a:gd name="connsiteY0" fmla="*/ 491542 h 1120129"/>
              <a:gd name="connsiteX1" fmla="*/ 491541 w 1120129"/>
              <a:gd name="connsiteY1" fmla="*/ 491542 h 1120129"/>
              <a:gd name="connsiteX2" fmla="*/ 491541 w 1120129"/>
              <a:gd name="connsiteY2" fmla="*/ 800635 h 1120129"/>
              <a:gd name="connsiteX3" fmla="*/ 594571 w 1120129"/>
              <a:gd name="connsiteY3" fmla="*/ 697605 h 1120129"/>
              <a:gd name="connsiteX4" fmla="*/ 594571 w 1120129"/>
              <a:gd name="connsiteY4" fmla="*/ 594572 h 1120129"/>
              <a:gd name="connsiteX5" fmla="*/ 697604 w 1120129"/>
              <a:gd name="connsiteY5" fmla="*/ 594572 h 1120129"/>
              <a:gd name="connsiteX6" fmla="*/ 856033 w 1120129"/>
              <a:gd name="connsiteY6" fmla="*/ 0 h 1120129"/>
              <a:gd name="connsiteX7" fmla="*/ 1120129 w 1120129"/>
              <a:gd name="connsiteY7" fmla="*/ 264096 h 1120129"/>
              <a:gd name="connsiteX8" fmla="*/ 264096 w 1120129"/>
              <a:gd name="connsiteY8" fmla="*/ 1120129 h 1120129"/>
              <a:gd name="connsiteX9" fmla="*/ 0 w 1120129"/>
              <a:gd name="connsiteY9" fmla="*/ 856033 h 1120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0129" h="1120129">
                <a:moveTo>
                  <a:pt x="800634" y="491542"/>
                </a:moveTo>
                <a:lnTo>
                  <a:pt x="491541" y="491542"/>
                </a:lnTo>
                <a:lnTo>
                  <a:pt x="491541" y="800635"/>
                </a:lnTo>
                <a:lnTo>
                  <a:pt x="594571" y="697605"/>
                </a:lnTo>
                <a:lnTo>
                  <a:pt x="594571" y="594572"/>
                </a:lnTo>
                <a:lnTo>
                  <a:pt x="697604" y="594572"/>
                </a:lnTo>
                <a:close/>
                <a:moveTo>
                  <a:pt x="856033" y="0"/>
                </a:moveTo>
                <a:lnTo>
                  <a:pt x="1120129" y="264096"/>
                </a:lnTo>
                <a:lnTo>
                  <a:pt x="264096" y="1120129"/>
                </a:lnTo>
                <a:lnTo>
                  <a:pt x="0" y="85603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606685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4" grpId="3" animBg="1"/>
      <p:bldP spid="24" grpId="4" animBg="1"/>
      <p:bldP spid="25" grpId="0" animBg="1"/>
      <p:bldP spid="25" grpId="1" animBg="1"/>
      <p:bldP spid="25" grpId="2" animBg="1"/>
      <p:bldP spid="25" grpId="3" animBg="1"/>
      <p:bldP spid="25" grpId="4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082800" y="0"/>
            <a:ext cx="101092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20828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2600" y="2781300"/>
            <a:ext cx="5257800" cy="129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THANK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期待加入您的团队</a:t>
            </a:r>
            <a:endParaRPr lang="zh-CN" alt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半闭框 30"/>
          <p:cNvSpPr/>
          <p:nvPr/>
        </p:nvSpPr>
        <p:spPr>
          <a:xfrm rot="8100000">
            <a:off x="5171709" y="3705155"/>
            <a:ext cx="245022" cy="245022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半闭框 31"/>
          <p:cNvSpPr/>
          <p:nvPr/>
        </p:nvSpPr>
        <p:spPr>
          <a:xfrm rot="8100000">
            <a:off x="5515032" y="3704943"/>
            <a:ext cx="245022" cy="245022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半闭框 32"/>
          <p:cNvSpPr/>
          <p:nvPr/>
        </p:nvSpPr>
        <p:spPr>
          <a:xfrm rot="8100000">
            <a:off x="5858356" y="3704944"/>
            <a:ext cx="245022" cy="245022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696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1667" y="1725235"/>
            <a:ext cx="2955211" cy="2768347"/>
          </a:xfrm>
          <a:prstGeom prst="rect">
            <a:avLst/>
          </a:prstGeom>
        </p:spPr>
      </p:pic>
      <p:sp>
        <p:nvSpPr>
          <p:cNvPr id="5" name="TextBox 49"/>
          <p:cNvSpPr txBox="1"/>
          <p:nvPr/>
        </p:nvSpPr>
        <p:spPr>
          <a:xfrm>
            <a:off x="5935262" y="2568355"/>
            <a:ext cx="461697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zh-CN" altLang="en-US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优质</a:t>
            </a:r>
            <a:r>
              <a:rPr lang="en-US" altLang="zh-CN" sz="3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模板及教材</a:t>
            </a:r>
            <a:endParaRPr lang="en-US" altLang="zh-CN" sz="3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请关注微信公众号</a:t>
            </a:r>
            <a:r>
              <a:rPr lang="zh-CN" altLang="en-US" dirty="0" smtClean="0">
                <a:solidFill>
                  <a:srgbClr val="00B0F0"/>
                </a:solidFill>
              </a:rPr>
              <a:t>：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广告集装箱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137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162</Words>
  <Application>Microsoft Office PowerPoint</Application>
  <PresentationFormat>自定义</PresentationFormat>
  <Paragraphs>49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This is My Resume</vt:lpstr>
      <vt:lpstr>WHO I AM</vt:lpstr>
      <vt:lpstr>EDUCATION</vt:lpstr>
      <vt:lpstr>EXPERIENCE</vt:lpstr>
      <vt:lpstr>SOFTWARE SKILLS</vt:lpstr>
      <vt:lpstr>Personal Works</vt:lpstr>
      <vt:lpstr>幻灯片 7</vt:lpstr>
      <vt:lpstr>幻灯片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My Resume</dc:title>
  <dc:creator>Ada</dc:creator>
  <cp:lastModifiedBy>Zhu Fengfeng</cp:lastModifiedBy>
  <cp:revision>10</cp:revision>
  <dcterms:created xsi:type="dcterms:W3CDTF">2016-03-31T10:20:43Z</dcterms:created>
  <dcterms:modified xsi:type="dcterms:W3CDTF">2017-06-15T07:45:07Z</dcterms:modified>
</cp:coreProperties>
</file>