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sz="4000" i="1" dirty="0" smtClean="0"/>
              <a:t>Welcome</a:t>
            </a:r>
            <a:r>
              <a:rPr lang="en-US" sz="4800" i="1" dirty="0" smtClean="0"/>
              <a:t> t</a:t>
            </a:r>
            <a:r>
              <a:rPr lang="en-US" sz="3200" i="1" dirty="0" smtClean="0"/>
              <a:t>o</a:t>
            </a:r>
            <a:r>
              <a:rPr lang="en-US" sz="4800" i="1" dirty="0" smtClean="0"/>
              <a:t> the </a:t>
            </a:r>
            <a:r>
              <a:rPr lang="en-US" sz="4400" i="1" dirty="0" smtClean="0"/>
              <a:t>Neatbean 			</a:t>
            </a:r>
            <a:r>
              <a:rPr lang="en-US" sz="4400" i="1" smtClean="0"/>
              <a:t>	</a:t>
            </a:r>
            <a:r>
              <a:rPr lang="en-US" sz="4400" i="1" smtClean="0"/>
              <a:t/>
            </a:r>
            <a:br>
              <a:rPr lang="en-US" sz="4400" i="1" smtClean="0"/>
            </a:br>
            <a:r>
              <a:rPr lang="en-US" sz="4400" i="1"/>
              <a:t/>
            </a:r>
            <a:br>
              <a:rPr lang="en-US" sz="4400" i="1"/>
            </a:br>
            <a:r>
              <a:rPr lang="en-US" sz="4400" i="1" dirty="0" smtClean="0"/>
              <a:t>	project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Dil Nazmin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2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</a:t>
            </a:r>
            <a:r>
              <a:rPr lang="en-US" i="1" dirty="0" smtClean="0">
                <a:solidFill>
                  <a:schemeClr val="accent5"/>
                </a:solidFill>
              </a:rPr>
              <a:t>roject of Bank management 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9" y="1670655"/>
            <a:ext cx="4018844" cy="6196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03" y="2003556"/>
            <a:ext cx="4165628" cy="51156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51" y="1868274"/>
            <a:ext cx="5078748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000">
        <p:split orient="vert"/>
      </p:transition>
    </mc:Choice>
    <mc:Fallback xmlns="">
      <p:transition spd="slow" advTm="60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7740" y="2967335"/>
            <a:ext cx="6516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 YOU………..</a:t>
            </a:r>
          </a:p>
        </p:txBody>
      </p:sp>
    </p:spTree>
    <p:extLst>
      <p:ext uri="{BB962C8B-B14F-4D97-AF65-F5344CB8AC3E}">
        <p14:creationId xmlns:p14="http://schemas.microsoft.com/office/powerpoint/2010/main" val="72073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8741" y="2967335"/>
            <a:ext cx="71545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Future Development </a:t>
            </a:r>
          </a:p>
          <a:p>
            <a:pPr algn="ctr"/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31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77" y="1346008"/>
            <a:ext cx="5804213" cy="34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" y="180521"/>
            <a:ext cx="10058400" cy="61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05" y="871180"/>
            <a:ext cx="7992590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73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183" y="2563732"/>
            <a:ext cx="6510337" cy="277165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414" y="579798"/>
            <a:ext cx="6716062" cy="60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69" y="123363"/>
            <a:ext cx="6716062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67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1695208"/>
            <a:ext cx="814501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63" y="528232"/>
            <a:ext cx="7335274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2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Deposit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dirty="0" smtClean="0"/>
              <a:t>Withdrew</a:t>
            </a:r>
            <a:endParaRPr lang="en-US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" y="2955614"/>
            <a:ext cx="6182588" cy="38295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10" y="2201333"/>
            <a:ext cx="5058594" cy="44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971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</TotalTime>
  <Words>15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Welcome to the Neatbean       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</vt:lpstr>
      <vt:lpstr>Project of Bank management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Neatbean      project</dc:title>
  <dc:creator>Dipty</dc:creator>
  <cp:lastModifiedBy>Dipty</cp:lastModifiedBy>
  <cp:revision>24</cp:revision>
  <dcterms:created xsi:type="dcterms:W3CDTF">2019-02-02T22:07:37Z</dcterms:created>
  <dcterms:modified xsi:type="dcterms:W3CDTF">2019-02-10T12:18:26Z</dcterms:modified>
</cp:coreProperties>
</file>