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29" autoAdjust="0"/>
  </p:normalViewPr>
  <p:slideViewPr>
    <p:cSldViewPr snapToGrid="0">
      <p:cViewPr>
        <p:scale>
          <a:sx n="88" d="100"/>
          <a:sy n="88" d="100"/>
        </p:scale>
        <p:origin x="49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Step 4 Title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1 Title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2 Title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3 Title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4 Title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Web Development Presentation</a:t>
            </a:r>
            <a:endParaRPr lang="en-US" dirty="0"/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Presented by : Dilawar </a:t>
            </a:r>
            <a:r>
              <a:rPr lang="en-US" b="1" dirty="0" smtClean="0"/>
              <a:t>Hussain</a:t>
            </a:r>
          </a:p>
          <a:p>
            <a:r>
              <a:rPr lang="en-US" b="1" dirty="0" smtClean="0"/>
              <a:t>Computer Engineering Dep</a:t>
            </a:r>
          </a:p>
          <a:p>
            <a:r>
              <a:rPr lang="en-US" b="1" dirty="0" smtClean="0"/>
              <a:t>UET Lahore </a:t>
            </a:r>
            <a:r>
              <a:rPr lang="en-US" b="1" dirty="0"/>
              <a:t>|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17" y="217714"/>
            <a:ext cx="6400800" cy="6270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Computer Code: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93617" y="984069"/>
            <a:ext cx="6716486" cy="25951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HTML contains several elements for defining user input and computer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We have diff format of the computer code like. </a:t>
            </a:r>
          </a:p>
          <a:p>
            <a:r>
              <a:rPr lang="en-US" dirty="0"/>
              <a:t>HTML &lt;</a:t>
            </a:r>
            <a:r>
              <a:rPr lang="en-US" dirty="0" err="1"/>
              <a:t>kbd</a:t>
            </a:r>
            <a:r>
              <a:rPr lang="en-US" dirty="0"/>
              <a:t>&gt; For Keyboard Input</a:t>
            </a:r>
          </a:p>
          <a:p>
            <a:r>
              <a:rPr lang="en-US" dirty="0"/>
              <a:t>HTML &lt;</a:t>
            </a:r>
            <a:r>
              <a:rPr lang="en-US" dirty="0" err="1"/>
              <a:t>samp</a:t>
            </a:r>
            <a:r>
              <a:rPr lang="en-US" dirty="0"/>
              <a:t>&gt; For Program Output</a:t>
            </a:r>
          </a:p>
          <a:p>
            <a:r>
              <a:rPr lang="en-US" dirty="0"/>
              <a:t>HTML &lt;</a:t>
            </a:r>
            <a:r>
              <a:rPr lang="en-US" dirty="0" err="1"/>
              <a:t>var</a:t>
            </a:r>
            <a:r>
              <a:rPr lang="en-US" dirty="0"/>
              <a:t>&gt; For Variables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4" y="3718560"/>
            <a:ext cx="2819644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riting Thank You Messages After the Funeral? Here are Seven Impor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7989"/>
            <a:ext cx="12192000" cy="535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- 7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Dropdown: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80" y="1706595"/>
            <a:ext cx="6699337" cy="1522107"/>
          </a:xfrm>
        </p:spPr>
        <p:txBody>
          <a:bodyPr/>
          <a:lstStyle/>
          <a:p>
            <a:r>
              <a:rPr lang="en-US" dirty="0" smtClean="0"/>
              <a:t>What is the CSS Dropdown ?</a:t>
            </a:r>
          </a:p>
          <a:p>
            <a:r>
              <a:rPr lang="en-US" dirty="0"/>
              <a:t>D</a:t>
            </a:r>
            <a:r>
              <a:rPr lang="en-US" dirty="0" smtClean="0"/>
              <a:t>ropdown </a:t>
            </a:r>
            <a:r>
              <a:rPr lang="en-US" dirty="0"/>
              <a:t>box that appears when the user moves the mouse over an </a:t>
            </a:r>
            <a:r>
              <a:rPr lang="en-US" dirty="0" smtClean="0"/>
              <a:t>element.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3 Dots Dropdown Menu HTML CSS — CodeH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08" y="2181523"/>
            <a:ext cx="5553892" cy="455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is important: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Enhanced User </a:t>
            </a:r>
            <a:r>
              <a:rPr lang="en-US" b="1" dirty="0"/>
              <a:t>Experience</a:t>
            </a:r>
          </a:p>
          <a:p>
            <a:r>
              <a:rPr lang="en-US" b="1" dirty="0"/>
              <a:t>Space </a:t>
            </a:r>
            <a:r>
              <a:rPr lang="en-US" b="1" dirty="0"/>
              <a:t>Management</a:t>
            </a:r>
          </a:p>
          <a:p>
            <a:r>
              <a:rPr lang="en-US" b="1" dirty="0"/>
              <a:t>Improved </a:t>
            </a:r>
            <a:r>
              <a:rPr lang="en-US" b="1" dirty="0" smtClean="0"/>
              <a:t>Accessibility</a:t>
            </a:r>
          </a:p>
          <a:p>
            <a:r>
              <a:rPr lang="en-US" b="1" dirty="0"/>
              <a:t>Seamless Interaction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731" y="1527629"/>
            <a:ext cx="5251269" cy="46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Dropdown </a:t>
            </a:r>
            <a:r>
              <a:rPr lang="en-US" dirty="0" smtClean="0"/>
              <a:t>Menu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Dropdown </a:t>
            </a:r>
            <a:r>
              <a:rPr lang="en-US" dirty="0"/>
              <a:t>menu that allows the user to choose an option from a </a:t>
            </a:r>
            <a:r>
              <a:rPr lang="en-US" dirty="0" smtClean="0"/>
              <a:t>list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Right-aligned </a:t>
            </a:r>
            <a:r>
              <a:rPr lang="en-US" dirty="0"/>
              <a:t>Dropdown Content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743" y="2119329"/>
            <a:ext cx="4816257" cy="27586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699385"/>
            <a:ext cx="4046571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Examples of Dropdown:</a:t>
            </a:r>
            <a:endParaRPr lang="en-US" dirty="0"/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780775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98468"/>
            <a:ext cx="6400800" cy="2535435"/>
          </a:xfrm>
        </p:spPr>
        <p:txBody>
          <a:bodyPr/>
          <a:lstStyle/>
          <a:p>
            <a:r>
              <a:rPr lang="en-US" dirty="0" smtClean="0"/>
              <a:t>Form in the CSS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Form is </a:t>
            </a:r>
            <a:r>
              <a:rPr lang="en-US" dirty="0"/>
              <a:t>essential for collecting user input, and styling them with CSS can enhance their appearance and usability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1" y="734083"/>
            <a:ext cx="6995766" cy="3054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091" y="29609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1" y="3640183"/>
            <a:ext cx="6530906" cy="30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Responsive Web </a:t>
            </a:r>
            <a:r>
              <a:rPr lang="en-US" dirty="0" smtClean="0"/>
              <a:t>Design: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It is </a:t>
            </a:r>
            <a:r>
              <a:rPr lang="en-US" dirty="0"/>
              <a:t>about creating web pages that look good on all </a:t>
            </a:r>
            <a:r>
              <a:rPr lang="en-US" dirty="0" smtClean="0"/>
              <a:t>devices. It </a:t>
            </a:r>
            <a:r>
              <a:rPr lang="en-US" dirty="0"/>
              <a:t>will automatically adjust for different screen sizes and viewports.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0471"/>
            <a:ext cx="6003201" cy="27330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828" y="1460111"/>
            <a:ext cx="3993884" cy="3442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336" y="2052298"/>
            <a:ext cx="4397121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Navigation bar: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6422" y="16602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allows users to navigate through a website's main pages or sections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Types:</a:t>
            </a:r>
          </a:p>
          <a:p>
            <a:r>
              <a:rPr lang="en-US" dirty="0" smtClean="0"/>
              <a:t>Horizontal and Vertical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99" y="3347852"/>
            <a:ext cx="3696020" cy="1120237"/>
          </a:xfrm>
          <a:prstGeom prst="rect">
            <a:avLst/>
          </a:prstGeom>
        </p:spPr>
      </p:pic>
      <p:pic>
        <p:nvPicPr>
          <p:cNvPr id="2050" name="Picture 2" descr="How to Create a Navigation Bar in HTML/CSS | SourceCode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620" y="2455045"/>
            <a:ext cx="515302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125</TotalTime>
  <Words>241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Book Antiqua</vt:lpstr>
      <vt:lpstr>Sales Direction 16X9</vt:lpstr>
      <vt:lpstr>Web Development Presentation</vt:lpstr>
      <vt:lpstr>CSS Dropdown:</vt:lpstr>
      <vt:lpstr>Why it is important:</vt:lpstr>
      <vt:lpstr>Dropdown Menu:</vt:lpstr>
      <vt:lpstr>Live Examples of Dropdown:</vt:lpstr>
      <vt:lpstr>Form in the CSS</vt:lpstr>
      <vt:lpstr>PowerPoint Presentation</vt:lpstr>
      <vt:lpstr>HTML Responsive Web Design:</vt:lpstr>
      <vt:lpstr>CSS Navigation bar:</vt:lpstr>
      <vt:lpstr>HTML Computer Code:</vt:lpstr>
      <vt:lpstr>PowerPoint Presentation</vt:lpstr>
      <vt:lpstr>Add a Slide Title - 7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Presentation</dc:title>
  <dc:creator>Hp</dc:creator>
  <cp:lastModifiedBy>Hp</cp:lastModifiedBy>
  <cp:revision>9</cp:revision>
  <dcterms:created xsi:type="dcterms:W3CDTF">2024-11-13T18:23:59Z</dcterms:created>
  <dcterms:modified xsi:type="dcterms:W3CDTF">2024-11-13T20:29:31Z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