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11018E-9F25-447B-B417-7EA5AABE5C77}" v="265" dt="2022-12-07T10:38:23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4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9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1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31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9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3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79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9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8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7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Comparison of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99B7-2743-56A4-EC86-54C14C5B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D3A57-1495-7F43-671F-64AC4975D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The transport layer is responsible for facilitating interaction between processes on various hosts.</a:t>
            </a:r>
          </a:p>
          <a:p>
            <a:r>
              <a:rPr lang="en-US" dirty="0">
                <a:ea typeface="+mn-lt"/>
                <a:cs typeface="+mn-lt"/>
              </a:rPr>
              <a:t> The network layer, which facilitates data transfer between computers, is essential to the operation of the transport layer.</a:t>
            </a:r>
          </a:p>
          <a:p>
            <a:r>
              <a:rPr lang="en-US" dirty="0">
                <a:ea typeface="+mn-lt"/>
                <a:cs typeface="+mn-lt"/>
              </a:rPr>
              <a:t>This can only be achieved by the concerted efforts of all hosts and routers in the network, which is the responsibility of the network layer. </a:t>
            </a:r>
          </a:p>
          <a:p>
            <a:r>
              <a:rPr lang="en-US" dirty="0">
                <a:ea typeface="+mn-lt"/>
                <a:cs typeface="+mn-lt"/>
              </a:rPr>
              <a:t>If we had to explain what "Routing" is in layman's words, we can say that it's the process by which we choose the route a segment will take from the sending host to the receiving host. </a:t>
            </a:r>
          </a:p>
        </p:txBody>
      </p:sp>
    </p:spTree>
    <p:extLst>
      <p:ext uri="{BB962C8B-B14F-4D97-AF65-F5344CB8AC3E}">
        <p14:creationId xmlns:p14="http://schemas.microsoft.com/office/powerpoint/2010/main" val="177308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5E3A-826A-D873-8336-CC264FD0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Common Routing Algorithms: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27688-2C0B-C642-89BE-DC20E6653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We apply appropriate algorithms to the graph representations of the networks to determine the shortest pathways</a:t>
            </a:r>
          </a:p>
          <a:p>
            <a:r>
              <a:rPr lang="en-US" dirty="0">
                <a:ea typeface="+mn-lt"/>
                <a:cs typeface="+mn-lt"/>
              </a:rPr>
              <a:t>Let there be 'N' nodes in the network, and describe them using the graph G (V, E). Link costs are considered to be positive in all algorithms presented here. Relative to itself, a node incurs no cost.</a:t>
            </a:r>
          </a:p>
          <a:p>
            <a:r>
              <a:rPr lang="en-US" dirty="0">
                <a:ea typeface="+mn-lt"/>
                <a:cs typeface="+mn-lt"/>
              </a:rPr>
              <a:t> Further, it is assumed that all linkages are symmetric, such that if </a:t>
            </a:r>
            <a:r>
              <a:rPr lang="en-US" dirty="0" err="1">
                <a:ea typeface="+mn-lt"/>
                <a:cs typeface="+mn-lt"/>
              </a:rPr>
              <a:t>di,j</a:t>
            </a:r>
            <a:r>
              <a:rPr lang="en-US" dirty="0">
                <a:ea typeface="+mn-lt"/>
                <a:cs typeface="+mn-lt"/>
              </a:rPr>
              <a:t> = cost of link from node I to node j, then d </a:t>
            </a:r>
            <a:r>
              <a:rPr lang="en-US" dirty="0" err="1">
                <a:ea typeface="+mn-lt"/>
                <a:cs typeface="+mn-lt"/>
              </a:rPr>
              <a:t>i,j</a:t>
            </a:r>
            <a:r>
              <a:rPr lang="en-US" dirty="0">
                <a:ea typeface="+mn-lt"/>
                <a:cs typeface="+mn-lt"/>
              </a:rPr>
              <a:t> = d </a:t>
            </a:r>
            <a:r>
              <a:rPr lang="en-US" dirty="0" err="1">
                <a:ea typeface="+mn-lt"/>
                <a:cs typeface="+mn-lt"/>
              </a:rPr>
              <a:t>j,i</a:t>
            </a:r>
            <a:r>
              <a:rPr lang="en-US" dirty="0">
                <a:ea typeface="+mn-lt"/>
                <a:cs typeface="+mn-lt"/>
              </a:rPr>
              <a:t>. It is assumed that the whole graph exists.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1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B3EA-4C5D-6DA6-527D-20F0E7DC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2507A-F3F7-28A7-6B9C-566D7D51C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is written in JAVA </a:t>
            </a:r>
            <a:r>
              <a:rPr lang="en-US" dirty="0" err="1"/>
              <a:t>langauge</a:t>
            </a:r>
            <a:r>
              <a:rPr lang="en-US" dirty="0"/>
              <a:t> and we have used some of the assumptions for this project </a:t>
            </a:r>
          </a:p>
          <a:p>
            <a:r>
              <a:rPr lang="en-US" dirty="0"/>
              <a:t>We also used some random values for heap to compare both the algorithm in terms of </a:t>
            </a:r>
            <a:r>
              <a:rPr lang="en-US" dirty="0" err="1"/>
              <a:t>effiency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5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5EAF-F7D8-6C89-727E-D39A432A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Console Output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683B389-3344-2206-823D-4DA41BB93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447" y="851683"/>
            <a:ext cx="6281873" cy="5151627"/>
          </a:xfrm>
        </p:spPr>
      </p:pic>
    </p:spTree>
    <p:extLst>
      <p:ext uri="{BB962C8B-B14F-4D97-AF65-F5344CB8AC3E}">
        <p14:creationId xmlns:p14="http://schemas.microsoft.com/office/powerpoint/2010/main" val="407774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9841-B26D-164C-760F-8CB4FAB4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Contt..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68133F7-2E83-684D-633D-ED6EBD57A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7126" y="1995035"/>
            <a:ext cx="7302665" cy="2131678"/>
          </a:xfrm>
        </p:spPr>
      </p:pic>
    </p:spTree>
    <p:extLst>
      <p:ext uri="{BB962C8B-B14F-4D97-AF65-F5344CB8AC3E}">
        <p14:creationId xmlns:p14="http://schemas.microsoft.com/office/powerpoint/2010/main" val="189654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795B-6F63-1ECC-B8B8-4D47DA92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Graphs </a:t>
            </a:r>
            <a:endParaRPr lang="en-US" dirty="0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6D9648F-55F8-9E3F-0B02-26C2E1BF7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6223" y="1616399"/>
            <a:ext cx="5920057" cy="3694082"/>
          </a:xfrm>
        </p:spPr>
      </p:pic>
    </p:spTree>
    <p:extLst>
      <p:ext uri="{BB962C8B-B14F-4D97-AF65-F5344CB8AC3E}">
        <p14:creationId xmlns:p14="http://schemas.microsoft.com/office/powerpoint/2010/main" val="410976724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Atlas</vt:lpstr>
      <vt:lpstr>Comparison of Algorithms</vt:lpstr>
      <vt:lpstr>Introduction</vt:lpstr>
      <vt:lpstr>Common Routing Algorithms:</vt:lpstr>
      <vt:lpstr>Project</vt:lpstr>
      <vt:lpstr>Console Output</vt:lpstr>
      <vt:lpstr>Contt..</vt:lpstr>
      <vt:lpstr>Graphs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42</cp:revision>
  <dcterms:created xsi:type="dcterms:W3CDTF">2022-12-07T10:28:07Z</dcterms:created>
  <dcterms:modified xsi:type="dcterms:W3CDTF">2022-12-07T10:38:32Z</dcterms:modified>
</cp:coreProperties>
</file>