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5"/>
  </p:notesMasterIdLst>
  <p:sldIdLst>
    <p:sldId id="256" r:id="rId2"/>
    <p:sldId id="260" r:id="rId3"/>
    <p:sldId id="296" r:id="rId4"/>
    <p:sldId id="297" r:id="rId5"/>
    <p:sldId id="298" r:id="rId6"/>
    <p:sldId id="300" r:id="rId7"/>
    <p:sldId id="299" r:id="rId8"/>
    <p:sldId id="309" r:id="rId9"/>
    <p:sldId id="302" r:id="rId10"/>
    <p:sldId id="303" r:id="rId11"/>
    <p:sldId id="304" r:id="rId12"/>
    <p:sldId id="306" r:id="rId13"/>
    <p:sldId id="305" r:id="rId14"/>
    <p:sldId id="310" r:id="rId15"/>
    <p:sldId id="307" r:id="rId16"/>
    <p:sldId id="308" r:id="rId17"/>
    <p:sldId id="316" r:id="rId18"/>
    <p:sldId id="317" r:id="rId19"/>
    <p:sldId id="318" r:id="rId20"/>
    <p:sldId id="320" r:id="rId21"/>
    <p:sldId id="319" r:id="rId22"/>
    <p:sldId id="321" r:id="rId23"/>
    <p:sldId id="322" r:id="rId24"/>
    <p:sldId id="323" r:id="rId25"/>
    <p:sldId id="324" r:id="rId26"/>
    <p:sldId id="312" r:id="rId27"/>
    <p:sldId id="313" r:id="rId28"/>
    <p:sldId id="314" r:id="rId29"/>
    <p:sldId id="301" r:id="rId30"/>
    <p:sldId id="326" r:id="rId31"/>
    <p:sldId id="315" r:id="rId32"/>
    <p:sldId id="311" r:id="rId33"/>
    <p:sldId id="325" r:id="rId34"/>
  </p:sldIdLst>
  <p:sldSz cx="12801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32" autoAdjust="0"/>
  </p:normalViewPr>
  <p:slideViewPr>
    <p:cSldViewPr>
      <p:cViewPr varScale="1">
        <p:scale>
          <a:sx n="82" d="100"/>
          <a:sy n="82" d="100"/>
        </p:scale>
        <p:origin x="708" y="78"/>
      </p:cViewPr>
      <p:guideLst>
        <p:guide orient="horz" pos="2160"/>
        <p:guide pos="288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14CC0-8011-482E-838C-BD88DCC0C5A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E262-6E33-46B6-A6A9-5DB923C5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" y="685800"/>
            <a:ext cx="6400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0E262-6E33-46B6-A6A9-5DB923C57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4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365125"/>
            <a:ext cx="276034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365125"/>
            <a:ext cx="812101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4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40"/>
            <a:ext cx="1104138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5"/>
            <a:ext cx="1104138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7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3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7"/>
            <a:ext cx="1104138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1681163"/>
            <a:ext cx="541567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2505075"/>
            <a:ext cx="541567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1681163"/>
            <a:ext cx="54423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2505075"/>
            <a:ext cx="544234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9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7"/>
            <a:ext cx="648081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5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2347" y="987427"/>
            <a:ext cx="648081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7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2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2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2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oracle.com/javase/8/docs/api/java/util/Hashtabl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CodeRefactoringTechniques/C:\/Program%20Files\/Java\/jdk1.7.0\/jre\/lib\/rt.jar%3cjava.text(MessageFormat.class%E2%98%83MessageFormat" TargetMode="External"/><Relationship Id="rId2" Type="http://schemas.openxmlformats.org/officeDocument/2006/relationships/hyperlink" Target="eclipse-javadoc:%E2%98%82=CodeRefactoringTechniques/C:\/Program%20Files\/Java\/jdk1.7.0\/jre\/lib\/rt.jar%3cjava.text(MessageFormat.class%E2%98%83MessageFormat~format~Ljava.lang.String;~\%E2%98%83Ljava.lang.Object;%E2%98%82St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clipse-javadoc:%E2%98%82=CodeRefactoringTechniques/C:\/Program%20Files\/Java\/jdk1.7.0\/jre\/lib\/rt.jar%3cjava.text(MessageFormat.class%E2%98%83MessageFormat~format~Ljava.lang.String;~\%E2%98%83Ljava.lang.Object;%E2%98%82Ob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2438400"/>
            <a:ext cx="992124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Refactoring Techniques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6272" y="3886200"/>
            <a:ext cx="8342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Topics in Information Technology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– Semester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Udara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Samaratunge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80" y="533401"/>
            <a:ext cx="181356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40294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67679"/>
            <a:ext cx="8229600" cy="422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4000" y="651301"/>
            <a:ext cx="3568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Configuration.properties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1026" idx="3"/>
          </p:cNvCxnSpPr>
          <p:nvPr/>
        </p:nvCxnSpPr>
        <p:spPr>
          <a:xfrm flipV="1">
            <a:off x="8012546" y="1066799"/>
            <a:ext cx="1283854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23019" y="4724400"/>
            <a:ext cx="1283854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39200" y="4259997"/>
            <a:ext cx="3568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Configuration.properties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9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1225153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69890"/>
            <a:ext cx="7069394" cy="159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5029200" y="1804221"/>
            <a:ext cx="0" cy="15485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620000" y="4680500"/>
            <a:ext cx="1283854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7666" y="4419600"/>
            <a:ext cx="178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08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81400" y="2667000"/>
            <a:ext cx="5181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XML Manipulations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93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75968"/>
            <a:ext cx="5867400" cy="565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685800"/>
            <a:ext cx="5946058" cy="57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99171" y="0"/>
            <a:ext cx="5181600" cy="71038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Embed Queries into XML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105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137787"/>
            <a:ext cx="11041380" cy="83924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HQL Queries in a XML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1340-9102-4D09-A15D-7BFC7FFDA4C6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1" y="1135237"/>
            <a:ext cx="9772933" cy="504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8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037" y="914400"/>
            <a:ext cx="38207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12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Read Elements in XML query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1" y="1141829"/>
            <a:ext cx="9164369" cy="534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4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9220201" cy="192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67200"/>
            <a:ext cx="756170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27124" y="326284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ID will be assed as a parameter for xml element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372600" y="2611093"/>
            <a:ext cx="2209800" cy="25038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0200" y="2057400"/>
            <a:ext cx="6477000" cy="280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2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039"/>
            <a:ext cx="11041380" cy="914400"/>
          </a:xfrm>
        </p:spPr>
        <p:txBody>
          <a:bodyPr/>
          <a:lstStyle/>
          <a:p>
            <a:r>
              <a:rPr lang="en-US" b="1" dirty="0" smtClean="0"/>
              <a:t>Inject Parameter to XML file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17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6705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443134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52600" y="2996381"/>
            <a:ext cx="1905000" cy="280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5" y="422787"/>
            <a:ext cx="737457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2743200"/>
            <a:ext cx="498926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Elbow Connector 8"/>
          <p:cNvCxnSpPr/>
          <p:nvPr/>
        </p:nvCxnSpPr>
        <p:spPr>
          <a:xfrm>
            <a:off x="1295400" y="3200400"/>
            <a:ext cx="4871445" cy="2299489"/>
          </a:xfrm>
          <a:prstGeom prst="bentConnector3">
            <a:avLst>
              <a:gd name="adj1" fmla="val -257"/>
            </a:avLst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4876800"/>
            <a:ext cx="220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98794" y="5617846"/>
            <a:ext cx="2610465" cy="249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1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886"/>
            <a:ext cx="6934200" cy="66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152400"/>
            <a:ext cx="5943600" cy="854073"/>
          </a:xfrm>
        </p:spPr>
        <p:txBody>
          <a:bodyPr/>
          <a:lstStyle/>
          <a:p>
            <a:r>
              <a:rPr lang="en-US" b="1" dirty="0" smtClean="0"/>
              <a:t>Generate XML file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19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52" y="3505200"/>
            <a:ext cx="551935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Elbow Connector 8"/>
          <p:cNvCxnSpPr/>
          <p:nvPr/>
        </p:nvCxnSpPr>
        <p:spPr>
          <a:xfrm>
            <a:off x="5171328" y="1143000"/>
            <a:ext cx="4871445" cy="2299489"/>
          </a:xfrm>
          <a:prstGeom prst="bentConnector3">
            <a:avLst>
              <a:gd name="adj1" fmla="val 99954"/>
            </a:avLst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4256" y="1676400"/>
            <a:ext cx="220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6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8600"/>
            <a:ext cx="1152144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Usage of Properties</a:t>
            </a:r>
            <a:endParaRPr lang="en-US" sz="4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11521440" cy="4754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mainly used in Java related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store configurable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an application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used for storing strings for Internationalization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Bundles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are configuration values managed as key/value pairs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pair, the key and value are both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133600"/>
            <a:ext cx="8534400" cy="2667000"/>
          </a:xfrm>
        </p:spPr>
        <p:txBody>
          <a:bodyPr/>
          <a:lstStyle/>
          <a:p>
            <a:pPr algn="ctr"/>
            <a:r>
              <a:rPr lang="en-US" b="1" dirty="0" smtClean="0"/>
              <a:t>Separation of Logic and refactor considering cohesion and coupling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886"/>
            <a:ext cx="6934200" cy="66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43200" y="856565"/>
            <a:ext cx="256470" cy="4114800"/>
            <a:chOff x="2486416" y="2486417"/>
            <a:chExt cx="288099" cy="4173638"/>
          </a:xfrm>
          <a:solidFill>
            <a:srgbClr val="FF0000"/>
          </a:solidFill>
        </p:grpSpPr>
        <p:sp>
          <p:nvSpPr>
            <p:cNvPr id="14" name="Rectangle 13"/>
            <p:cNvSpPr/>
            <p:nvPr/>
          </p:nvSpPr>
          <p:spPr>
            <a:xfrm rot="7882711">
              <a:off x="463462" y="4509371"/>
              <a:ext cx="4133589" cy="87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3022476">
              <a:off x="663879" y="4549420"/>
              <a:ext cx="4133589" cy="87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902226" y="533400"/>
            <a:ext cx="621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???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24349" y="1964211"/>
            <a:ext cx="621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Logics were not separated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4349" y="3802666"/>
            <a:ext cx="621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Cohesiveness of the method?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886"/>
            <a:ext cx="6934200" cy="66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48144"/>
            <a:ext cx="6892290" cy="119216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Identify Logics to be separated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02226" y="1524000"/>
            <a:ext cx="4994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2800" y="1219200"/>
            <a:ext cx="5257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XML document builder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Element</a:t>
            </a:r>
          </a:p>
          <a:p>
            <a:pPr marL="342900" indent="-342900">
              <a:buAutoNum type="arabicPeriod"/>
            </a:pPr>
            <a:endParaRPr lang="en-US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name to element </a:t>
            </a:r>
          </a:p>
          <a:p>
            <a:pPr marL="342900" indent="-342900">
              <a:buAutoNum type="arabicPeriod"/>
            </a:pPr>
            <a:endParaRPr lang="en-US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Attributes</a:t>
            </a:r>
          </a:p>
          <a:p>
            <a:pPr marL="342900" indent="-342900">
              <a:buAutoNum type="arabicPeriod"/>
            </a:pPr>
            <a:endParaRPr lang="en-US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attributes to Element</a:t>
            </a:r>
          </a:p>
          <a:p>
            <a:pPr marL="342900" indent="-342900">
              <a:buAutoNum type="arabicPeriod"/>
            </a:pPr>
            <a:endParaRPr lang="en-US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response to XML</a:t>
            </a:r>
            <a:endParaRPr 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7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490"/>
            <a:ext cx="6172200" cy="659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1677" y="199461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XML instance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Elements</a:t>
            </a:r>
          </a:p>
          <a:p>
            <a:pPr marL="342900" indent="-342900">
              <a:buAutoNum type="arabicPeriod"/>
            </a:pPr>
            <a:endParaRPr lang="en-US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Attributes</a:t>
            </a:r>
          </a:p>
          <a:p>
            <a:pPr marL="342900" indent="-342900">
              <a:buAutoNum type="arabicPeriod"/>
            </a:pPr>
            <a:endParaRPr lang="en-US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67400" y="48145"/>
            <a:ext cx="6739890" cy="1018656"/>
          </a:xfrm>
        </p:spPr>
        <p:txBody>
          <a:bodyPr>
            <a:normAutofit/>
          </a:bodyPr>
          <a:lstStyle/>
          <a:p>
            <a:r>
              <a:rPr lang="en-US" b="1" dirty="0" smtClean="0"/>
              <a:t>Separation of Logics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268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"/>
          <a:stretch/>
        </p:blipFill>
        <p:spPr bwMode="auto">
          <a:xfrm>
            <a:off x="0" y="0"/>
            <a:ext cx="617607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4696"/>
            <a:ext cx="6984710" cy="283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50510" y="1981200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Add name to element </a:t>
            </a:r>
          </a:p>
          <a:p>
            <a:endParaRPr 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Add attributes to Element</a:t>
            </a:r>
          </a:p>
          <a:p>
            <a:pPr marL="342900" indent="-342900">
              <a:buAutoNum type="arabicPeriod"/>
            </a:pPr>
            <a:endParaRPr lang="en-US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Transform response to XML</a:t>
            </a:r>
            <a:endParaRPr 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6224953" cy="49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24400" y="314632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XML file invoking implemented methods and append child elements accordingly</a:t>
            </a:r>
            <a:endParaRPr 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67200"/>
            <a:ext cx="551935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Elbow Connector 9"/>
          <p:cNvCxnSpPr/>
          <p:nvPr/>
        </p:nvCxnSpPr>
        <p:spPr>
          <a:xfrm>
            <a:off x="5171327" y="1742768"/>
            <a:ext cx="4871445" cy="2299489"/>
          </a:xfrm>
          <a:prstGeom prst="bentConnector3">
            <a:avLst>
              <a:gd name="adj1" fmla="val 99954"/>
            </a:avLst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13231" y="3429000"/>
            <a:ext cx="220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2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252392"/>
            <a:ext cx="11041380" cy="8874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of Generics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1811" y="1600156"/>
            <a:ext cx="5498769" cy="74221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templates is good practice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implementation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1340-9102-4D09-A15D-7BFC7FFDA4C6}" type="slidenum">
              <a:rPr lang="en-US" smtClean="0"/>
              <a:t>26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8" y="1039661"/>
            <a:ext cx="6206181" cy="529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742" y="3231715"/>
            <a:ext cx="2208059" cy="203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8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1340-9102-4D09-A15D-7BFC7FFDA4C6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1090" y="76200"/>
            <a:ext cx="11041380" cy="8874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 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709198" y="1102944"/>
            <a:ext cx="5022256" cy="56301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template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USED properly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6" y="965157"/>
            <a:ext cx="7088504" cy="493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308231" y="2215873"/>
            <a:ext cx="302504" cy="4173638"/>
            <a:chOff x="2486416" y="2486417"/>
            <a:chExt cx="288099" cy="4173638"/>
          </a:xfrm>
          <a:solidFill>
            <a:srgbClr val="FF0000"/>
          </a:solidFill>
        </p:grpSpPr>
        <p:sp>
          <p:nvSpPr>
            <p:cNvPr id="8" name="Rectangle 7"/>
            <p:cNvSpPr/>
            <p:nvPr/>
          </p:nvSpPr>
          <p:spPr>
            <a:xfrm rot="7882711">
              <a:off x="463462" y="4509371"/>
              <a:ext cx="4133589" cy="87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3022476">
              <a:off x="663879" y="4549420"/>
              <a:ext cx="4133589" cy="87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35"/>
          <a:stretch/>
        </p:blipFill>
        <p:spPr bwMode="auto">
          <a:xfrm>
            <a:off x="7337766" y="3211693"/>
            <a:ext cx="5368373" cy="21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5708111" y="4045907"/>
            <a:ext cx="1485609" cy="27681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000" y="4955290"/>
            <a:ext cx="863703" cy="79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2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227339"/>
            <a:ext cx="11041380" cy="93758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Refactoring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10" y="5273458"/>
            <a:ext cx="9444469" cy="92692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Understood the generic design concept. 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code was not refactored.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1340-9102-4D09-A15D-7BFC7FFDA4C6}" type="slidenum">
              <a:rPr lang="en-US" smtClean="0"/>
              <a:t>28</a:t>
            </a:fld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8" y="1329390"/>
            <a:ext cx="6381948" cy="400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47" y="2075933"/>
            <a:ext cx="6101143" cy="282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965306" y="3658415"/>
            <a:ext cx="1485609" cy="27681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52" y="4218734"/>
            <a:ext cx="863703" cy="79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54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2145"/>
            <a:ext cx="5995475" cy="5447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Generic Implementation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30" y="330780"/>
            <a:ext cx="4948978" cy="2945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67942"/>
            <a:ext cx="6406662" cy="3022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4123972"/>
            <a:ext cx="2302705" cy="21234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01958" y="3505200"/>
            <a:ext cx="138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117" y="4232899"/>
            <a:ext cx="6105013" cy="16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4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6629400" cy="5029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extends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java.util.Hashtable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Some of the methods inherited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the following actions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if a particular key or value is in the Properties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number of key/value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emoving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and its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key/value pair to the Properties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numerating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values or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etrieving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by its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if the Properties object is empty.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0080" y="228600"/>
            <a:ext cx="1152144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Usage of Properties</a:t>
            </a:r>
            <a:endParaRPr lang="en-US" sz="4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62200"/>
            <a:ext cx="5733016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1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369608"/>
            <a:ext cx="5995475" cy="5447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Generic Implementation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05000"/>
            <a:ext cx="6492661" cy="358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02145"/>
            <a:ext cx="4267200" cy="25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816180"/>
            <a:ext cx="4572000" cy="3584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400" y="152400"/>
            <a:ext cx="1526051" cy="21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63" y="139657"/>
            <a:ext cx="11041380" cy="90000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 for development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99" y="1231867"/>
            <a:ext cx="8247606" cy="491841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DataHashing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secure class should be a utility. (Move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“lib” as package name here.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have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packaging and naming conventions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naming conventions should be documented and everybody should follow it.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Classes, methods, Comments and other implementation should follow common template.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should be documented &amp; shared in the repository.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use code repository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merge tools to merge large source files.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1340-9102-4D09-A15D-7BFC7FFDA4C6}" type="slidenum">
              <a:rPr lang="en-US" smtClean="0"/>
              <a:t>31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678" y="1552510"/>
            <a:ext cx="3561519" cy="413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705678" y="2217108"/>
            <a:ext cx="2618478" cy="713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11554319" y="2064847"/>
            <a:ext cx="138102" cy="1028371"/>
            <a:chOff x="2486416" y="2486417"/>
            <a:chExt cx="288099" cy="4173638"/>
          </a:xfrm>
          <a:solidFill>
            <a:srgbClr val="FF0000"/>
          </a:solidFill>
        </p:grpSpPr>
        <p:sp>
          <p:nvSpPr>
            <p:cNvPr id="9" name="Rectangle 8"/>
            <p:cNvSpPr/>
            <p:nvPr/>
          </p:nvSpPr>
          <p:spPr>
            <a:xfrm rot="7882711">
              <a:off x="463462" y="4509371"/>
              <a:ext cx="4133589" cy="87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3022476">
              <a:off x="663879" y="4549420"/>
              <a:ext cx="4133589" cy="87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44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302496"/>
            <a:ext cx="11041380" cy="92505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Utilities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1340-9102-4D09-A15D-7BFC7FFDA4C6}" type="slidenum">
              <a:rPr lang="en-US" smtClean="0"/>
              <a:t>32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9" y="1066800"/>
            <a:ext cx="622952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993" y="1295400"/>
            <a:ext cx="640140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2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0600" y="2743200"/>
            <a:ext cx="11041380" cy="925056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0000FF"/>
                </a:solidFill>
                <a:latin typeface="Old English Text MT" panose="03040902040508030806" pitchFamily="66" charset="0"/>
              </a:rPr>
              <a:t>The End</a:t>
            </a:r>
            <a:endParaRPr lang="en-US" sz="9600" b="1" dirty="0">
              <a:solidFill>
                <a:srgbClr val="0000FF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1524000"/>
            <a:ext cx="626139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415166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05" y="4496261"/>
            <a:ext cx="5283927" cy="121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7876" y="27039"/>
            <a:ext cx="11041380" cy="1192161"/>
          </a:xfrm>
        </p:spPr>
        <p:txBody>
          <a:bodyPr/>
          <a:lstStyle/>
          <a:p>
            <a:r>
              <a:rPr lang="en-US" b="1" dirty="0" smtClean="0"/>
              <a:t>Read property file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24599" y="407976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put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327"/>
            <a:ext cx="11041380" cy="854073"/>
          </a:xfrm>
        </p:spPr>
        <p:txBody>
          <a:bodyPr/>
          <a:lstStyle/>
          <a:p>
            <a:pPr algn="ctr"/>
            <a:r>
              <a:rPr lang="en-US" b="1" dirty="0" smtClean="0"/>
              <a:t>Best Practices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81742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15401" y="257878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access through class path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16531" y="113562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48400" y="1320292"/>
            <a:ext cx="276813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29200" y="2901954"/>
            <a:ext cx="4016829" cy="13652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041380" cy="887361"/>
          </a:xfrm>
        </p:spPr>
        <p:txBody>
          <a:bodyPr/>
          <a:lstStyle/>
          <a:p>
            <a:r>
              <a:rPr lang="en-US" b="1" dirty="0" smtClean="0"/>
              <a:t>Generate property file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4" y="1447800"/>
            <a:ext cx="7255906" cy="45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05800" y="14478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Deprecated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methods. Instead search the most suitable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4050890"/>
            <a:ext cx="1860629" cy="280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81507" y="2057400"/>
            <a:ext cx="5324293" cy="19934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28593" y="2393253"/>
            <a:ext cx="4391207" cy="33438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28800" y="2371130"/>
            <a:ext cx="4038600" cy="33684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23334" y="4331108"/>
            <a:ext cx="3340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use store() method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71" y="394981"/>
            <a:ext cx="6010461" cy="253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845"/>
            <a:ext cx="6475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041380" cy="887361"/>
          </a:xfrm>
        </p:spPr>
        <p:txBody>
          <a:bodyPr/>
          <a:lstStyle/>
          <a:p>
            <a:r>
              <a:rPr lang="en-US" b="1" dirty="0" smtClean="0"/>
              <a:t>Best Practice </a:t>
            </a:r>
            <a:endParaRPr 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71" y="3733800"/>
            <a:ext cx="365961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133600" y="3834581"/>
            <a:ext cx="4419599" cy="28021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0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952"/>
            <a:ext cx="7356126" cy="581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979" y="3962400"/>
            <a:ext cx="6326621" cy="192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76200"/>
            <a:ext cx="5715000" cy="990600"/>
          </a:xfrm>
        </p:spPr>
        <p:txBody>
          <a:bodyPr/>
          <a:lstStyle/>
          <a:p>
            <a:r>
              <a:rPr lang="en-US" b="1" dirty="0" smtClean="0"/>
              <a:t>Property to XML File</a:t>
            </a:r>
            <a:endParaRPr lang="en-US" b="1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6324599" y="1371600"/>
            <a:ext cx="3505203" cy="2362200"/>
          </a:xfrm>
          <a:prstGeom prst="bentConnector3">
            <a:avLst>
              <a:gd name="adj1" fmla="val 100070"/>
            </a:avLst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82200" y="3035243"/>
            <a:ext cx="220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Properties.xml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19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1"/>
            <a:ext cx="11041380" cy="838200"/>
          </a:xfrm>
        </p:spPr>
        <p:txBody>
          <a:bodyPr/>
          <a:lstStyle/>
          <a:p>
            <a:r>
              <a:rPr lang="en-US" b="1" dirty="0" smtClean="0"/>
              <a:t>Pass parameters for Property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11353800" cy="5105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java.text.MessageFormat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MessageFormat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means to produce concatenated messages in a language-neutral way. Use this to construct messages displayed for end users.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MessageFormat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a set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objects, formats them, then inserts the formatted 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ings into the pattern at the appropriate places.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hlinkClick r:id="rId2"/>
              </a:rPr>
              <a:t>String</a:t>
            </a:r>
            <a:r>
              <a:rPr lang="en-US" b="1" dirty="0"/>
              <a:t> </a:t>
            </a:r>
            <a:r>
              <a:rPr lang="en-US" b="1" dirty="0" err="1"/>
              <a:t>java.text.</a:t>
            </a:r>
            <a:r>
              <a:rPr lang="en-US" b="1" dirty="0" err="1">
                <a:hlinkClick r:id="rId3"/>
              </a:rPr>
              <a:t>MessageFormat</a:t>
            </a:r>
            <a:r>
              <a:rPr lang="en-US" b="1" dirty="0" err="1"/>
              <a:t>.format</a:t>
            </a:r>
            <a:r>
              <a:rPr lang="en-US" b="1" dirty="0"/>
              <a:t>(</a:t>
            </a:r>
            <a:r>
              <a:rPr lang="en-US" b="1" dirty="0">
                <a:hlinkClick r:id="rId2"/>
              </a:rPr>
              <a:t>String</a:t>
            </a:r>
            <a:r>
              <a:rPr lang="en-US" b="1" dirty="0"/>
              <a:t> pattern, </a:t>
            </a:r>
            <a:r>
              <a:rPr lang="en-US" b="1" dirty="0">
                <a:hlinkClick r:id="rId4"/>
              </a:rPr>
              <a:t>Object</a:t>
            </a:r>
            <a:r>
              <a:rPr lang="en-US" b="1" dirty="0"/>
              <a:t>... arguments)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pass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number of arguments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property file using </a:t>
            </a:r>
            <a:r>
              <a:rPr lang="en-US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MessageFormat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you have to pass the String Pattern with specifying indexes in curly braces to display passed parameters.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{0},{1}, {2}…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MTIT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18095</TotalTime>
  <Words>811</Words>
  <Application>Microsoft Office PowerPoint</Application>
  <PresentationFormat>Custom</PresentationFormat>
  <Paragraphs>204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Old English Text MT</vt:lpstr>
      <vt:lpstr>Times New Roman</vt:lpstr>
      <vt:lpstr>Office Theme</vt:lpstr>
      <vt:lpstr>Code Refactoring Techniques</vt:lpstr>
      <vt:lpstr>Usage of Properties</vt:lpstr>
      <vt:lpstr>Usage of Properties</vt:lpstr>
      <vt:lpstr>Read property file</vt:lpstr>
      <vt:lpstr>Best Practices</vt:lpstr>
      <vt:lpstr>Generate property file</vt:lpstr>
      <vt:lpstr>Best Practice </vt:lpstr>
      <vt:lpstr>Property to XML File</vt:lpstr>
      <vt:lpstr>Pass parameters for Property file</vt:lpstr>
      <vt:lpstr>PowerPoint Presentation</vt:lpstr>
      <vt:lpstr>PowerPoint Presentation</vt:lpstr>
      <vt:lpstr>XML Manipulations</vt:lpstr>
      <vt:lpstr>Embed Queries into XML</vt:lpstr>
      <vt:lpstr>HQL Queries in a XML</vt:lpstr>
      <vt:lpstr>Read Elements in XML query</vt:lpstr>
      <vt:lpstr>PowerPoint Presentation</vt:lpstr>
      <vt:lpstr>Inject Parameter to XML file</vt:lpstr>
      <vt:lpstr>PowerPoint Presentation</vt:lpstr>
      <vt:lpstr>Generate XML file</vt:lpstr>
      <vt:lpstr>Separation of Logic and refactor considering cohesion and coupling</vt:lpstr>
      <vt:lpstr>PowerPoint Presentation</vt:lpstr>
      <vt:lpstr>Identify Logics to be separated</vt:lpstr>
      <vt:lpstr>Separation of Logics</vt:lpstr>
      <vt:lpstr>PowerPoint Presentation</vt:lpstr>
      <vt:lpstr>PowerPoint Presentation</vt:lpstr>
      <vt:lpstr>Usage of Generics</vt:lpstr>
      <vt:lpstr>Bad Practice</vt:lpstr>
      <vt:lpstr>Required Code Refactoring</vt:lpstr>
      <vt:lpstr>Generic Implementation</vt:lpstr>
      <vt:lpstr>Generic Implementation</vt:lpstr>
      <vt:lpstr>Tips for development</vt:lpstr>
      <vt:lpstr>Implement Utilities</vt:lpstr>
      <vt:lpstr>The End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Script, AJAX, JSON and JQuery</dc:title>
  <dc:creator>Mr.Udara Samara</dc:creator>
  <cp:lastModifiedBy>udara.s</cp:lastModifiedBy>
  <cp:revision>368</cp:revision>
  <dcterms:created xsi:type="dcterms:W3CDTF">2014-12-04T16:57:36Z</dcterms:created>
  <dcterms:modified xsi:type="dcterms:W3CDTF">2017-01-16T10:57:08Z</dcterms:modified>
</cp:coreProperties>
</file>