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8" r:id="rId3"/>
    <p:sldId id="282" r:id="rId4"/>
    <p:sldId id="269" r:id="rId5"/>
    <p:sldId id="273" r:id="rId6"/>
    <p:sldId id="263" r:id="rId7"/>
    <p:sldId id="283" r:id="rId8"/>
  </p:sldIdLst>
  <p:sldSz cx="9144000" cy="5143500" type="screen16x9"/>
  <p:notesSz cx="6858000" cy="9144000"/>
  <p:embeddedFontLst>
    <p:embeddedFont>
      <p:font typeface="Fira Sans" panose="020B0604020202020204" charset="0"/>
      <p:regular r:id="rId10"/>
      <p:bold r:id="rId11"/>
      <p:italic r:id="rId12"/>
      <p:boldItalic r:id="rId13"/>
    </p:embeddedFont>
    <p:embeddedFont>
      <p:font typeface="Fira Sans Medium" panose="020B0604020202020204" charset="0"/>
      <p:regular r:id="rId14"/>
      <p:bold r:id="rId15"/>
      <p:italic r:id="rId16"/>
      <p:boldItalic r:id="rId17"/>
    </p:embeddedFont>
    <p:embeddedFont>
      <p:font typeface="Franklin Gothic Heavy" panose="020B0903020102020204" pitchFamily="34" charset="0"/>
      <p:regular r:id="rId18"/>
      <p: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475E"/>
    <a:srgbClr val="F2A3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8" autoAdjust="0"/>
    <p:restoredTop sz="94107" autoAdjust="0"/>
  </p:normalViewPr>
  <p:slideViewPr>
    <p:cSldViewPr snapToGrid="0">
      <p:cViewPr varScale="1">
        <p:scale>
          <a:sx n="90" d="100"/>
          <a:sy n="90" d="100"/>
        </p:scale>
        <p:origin x="1014" y="84"/>
      </p:cViewPr>
      <p:guideLst>
        <p:guide orient="horz" pos="259"/>
        <p:guide pos="288"/>
        <p:guide pos="5472"/>
        <p:guide orient="horz" pos="2984"/>
        <p:guide orient="horz" pos="5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ed6c2d0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ed6c2d0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3" name="Google Shape;4453;g94a06c92dc_0_1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4" name="Google Shape;4454;g94a06c92dc_0_1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g929290261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4" name="Google Shape;2274;g929290261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g92a1ad2113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7" name="Google Shape;2587;g92a1ad2113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929290261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929290261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7" Type="http://schemas.openxmlformats.org/officeDocument/2006/relationships/image" Target="../media/image37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6.tmp"/><Relationship Id="rId5" Type="http://schemas.openxmlformats.org/officeDocument/2006/relationships/image" Target="../media/image35.tmp"/><Relationship Id="rId4" Type="http://schemas.openxmlformats.org/officeDocument/2006/relationships/image" Target="../media/image34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qu365-my.sharepoint.com/:v:/g/personal/12195171_cqumail_com/EYxFwj0HX0BOgscazcbLBVkBBOkoj4viD8zCUhAuHqwUJg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"/>
          <p:cNvSpPr txBox="1"/>
          <p:nvPr/>
        </p:nvSpPr>
        <p:spPr>
          <a:xfrm>
            <a:off x="457200" y="411474"/>
            <a:ext cx="5831840" cy="280506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solidFill>
                  <a:srgbClr val="0070C0"/>
                </a:solidFill>
                <a:latin typeface="Franklin Gothic Heavy" panose="020B0604020202020204" pitchFamily="34" charset="0"/>
                <a:ea typeface="Fira Sans SemiBold"/>
                <a:cs typeface="Fira Sans SemiBold"/>
                <a:sym typeface="Fira Sans SemiBold"/>
              </a:rPr>
              <a:t>Assistive technology for elderly people in the context of Finland</a:t>
            </a:r>
            <a:endParaRPr sz="4400" dirty="0">
              <a:solidFill>
                <a:srgbClr val="0070C0"/>
              </a:solidFill>
              <a:highlight>
                <a:srgbClr val="FFFFFF"/>
              </a:highlight>
              <a:latin typeface="Franklin Gothic Heavy" panose="020B0604020202020204" pitchFamily="34" charset="0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65" name="Google Shape;165;p13"/>
          <p:cNvSpPr txBox="1"/>
          <p:nvPr/>
        </p:nvSpPr>
        <p:spPr>
          <a:xfrm>
            <a:off x="457200" y="3600430"/>
            <a:ext cx="23019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"/>
                <a:ea typeface="Fira Sans"/>
                <a:cs typeface="Fira Sans"/>
                <a:sym typeface="Fira Sans"/>
              </a:rPr>
              <a:t>Dilsha Weliwita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"/>
                <a:ea typeface="Fira Sans"/>
                <a:cs typeface="Fira Sans"/>
                <a:sym typeface="Fira Sans"/>
              </a:rPr>
              <a:t>12195171</a:t>
            </a:r>
            <a:endParaRPr sz="1600" dirty="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66" name="Picture 2" descr="226 Nursing Home Interior Illustrations &amp; Clip Art - iStock">
            <a:extLst>
              <a:ext uri="{FF2B5EF4-FFF2-40B4-BE49-F238E27FC236}">
                <a16:creationId xmlns:a16="http://schemas.microsoft.com/office/drawing/2014/main" id="{30651389-FEAA-4664-8855-862B9D8C0D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40"/>
          <a:stretch/>
        </p:blipFill>
        <p:spPr bwMode="auto">
          <a:xfrm>
            <a:off x="4419600" y="1877509"/>
            <a:ext cx="4501301" cy="306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8983F1-38FA-43AB-A7F0-5BB370398A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16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Assistive Technologies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1030" name="Picture 6" descr="Elderly people care. Vector illustration of senior men and women with  assistive devices and nurses helping them. Isolated on white. Stock Vector  | Adobe Stock">
            <a:extLst>
              <a:ext uri="{FF2B5EF4-FFF2-40B4-BE49-F238E27FC236}">
                <a16:creationId xmlns:a16="http://schemas.microsoft.com/office/drawing/2014/main" id="{071CAD01-B783-4A85-B59E-BA3B581529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8"/>
          <a:stretch/>
        </p:blipFill>
        <p:spPr bwMode="auto">
          <a:xfrm>
            <a:off x="101484" y="1637453"/>
            <a:ext cx="4353987" cy="2726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DA320A9-6C55-4CC3-9FA6-C673FF63DC28}"/>
              </a:ext>
            </a:extLst>
          </p:cNvPr>
          <p:cNvGrpSpPr/>
          <p:nvPr/>
        </p:nvGrpSpPr>
        <p:grpSpPr>
          <a:xfrm>
            <a:off x="4583089" y="1183085"/>
            <a:ext cx="3863530" cy="942330"/>
            <a:chOff x="4583089" y="1183085"/>
            <a:chExt cx="3863530" cy="942330"/>
          </a:xfrm>
        </p:grpSpPr>
        <p:sp>
          <p:nvSpPr>
            <p:cNvPr id="320" name="Google Shape;320;p15"/>
            <p:cNvSpPr/>
            <p:nvPr/>
          </p:nvSpPr>
          <p:spPr>
            <a:xfrm>
              <a:off x="4960807" y="1183085"/>
              <a:ext cx="3485812" cy="942330"/>
            </a:xfrm>
            <a:custGeom>
              <a:avLst/>
              <a:gdLst/>
              <a:ahLst/>
              <a:cxnLst/>
              <a:rect l="l" t="t" r="r" b="b"/>
              <a:pathLst>
                <a:path w="107264" h="28997" extrusionOk="0">
                  <a:moveTo>
                    <a:pt x="52586" y="0"/>
                  </a:moveTo>
                  <a:cubicBezTo>
                    <a:pt x="28872" y="0"/>
                    <a:pt x="4993" y="641"/>
                    <a:pt x="3326" y="2308"/>
                  </a:cubicBezTo>
                  <a:cubicBezTo>
                    <a:pt x="0" y="5634"/>
                    <a:pt x="5131" y="27358"/>
                    <a:pt x="6936" y="27929"/>
                  </a:cubicBezTo>
                  <a:cubicBezTo>
                    <a:pt x="9499" y="28710"/>
                    <a:pt x="23652" y="28997"/>
                    <a:pt x="40420" y="28997"/>
                  </a:cubicBezTo>
                  <a:cubicBezTo>
                    <a:pt x="67160" y="28997"/>
                    <a:pt x="100552" y="28266"/>
                    <a:pt x="104192" y="27643"/>
                  </a:cubicBezTo>
                  <a:cubicBezTo>
                    <a:pt x="107263" y="27137"/>
                    <a:pt x="103400" y="3322"/>
                    <a:pt x="100835" y="1517"/>
                  </a:cubicBezTo>
                  <a:cubicBezTo>
                    <a:pt x="99556" y="633"/>
                    <a:pt x="76152" y="0"/>
                    <a:pt x="52586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4583089" y="1338358"/>
              <a:ext cx="631946" cy="631947"/>
            </a:xfrm>
            <a:custGeom>
              <a:avLst/>
              <a:gdLst/>
              <a:ahLst/>
              <a:cxnLst/>
              <a:rect l="l" t="t" r="r" b="b"/>
              <a:pathLst>
                <a:path w="19446" h="19446" extrusionOk="0">
                  <a:moveTo>
                    <a:pt x="9723" y="1"/>
                  </a:moveTo>
                  <a:cubicBezTo>
                    <a:pt x="4371" y="1"/>
                    <a:pt x="1" y="4371"/>
                    <a:pt x="1" y="9723"/>
                  </a:cubicBezTo>
                  <a:cubicBezTo>
                    <a:pt x="1" y="15075"/>
                    <a:pt x="4371" y="19445"/>
                    <a:pt x="9723" y="19445"/>
                  </a:cubicBezTo>
                  <a:cubicBezTo>
                    <a:pt x="15075" y="19445"/>
                    <a:pt x="19446" y="15075"/>
                    <a:pt x="19446" y="9723"/>
                  </a:cubicBezTo>
                  <a:cubicBezTo>
                    <a:pt x="19446" y="4371"/>
                    <a:pt x="15075" y="1"/>
                    <a:pt x="972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7808498" y="1210740"/>
              <a:ext cx="637081" cy="895404"/>
            </a:xfrm>
            <a:custGeom>
              <a:avLst/>
              <a:gdLst/>
              <a:ahLst/>
              <a:cxnLst/>
              <a:rect l="l" t="t" r="r" b="b"/>
              <a:pathLst>
                <a:path w="19604" h="27553" extrusionOk="0">
                  <a:moveTo>
                    <a:pt x="8393" y="1"/>
                  </a:moveTo>
                  <a:cubicBezTo>
                    <a:pt x="6683" y="6113"/>
                    <a:pt x="4371" y="22137"/>
                    <a:pt x="1" y="27553"/>
                  </a:cubicBezTo>
                  <a:cubicBezTo>
                    <a:pt x="8551" y="27299"/>
                    <a:pt x="14948" y="27014"/>
                    <a:pt x="16564" y="26729"/>
                  </a:cubicBezTo>
                  <a:cubicBezTo>
                    <a:pt x="19604" y="26222"/>
                    <a:pt x="15772" y="2471"/>
                    <a:pt x="13238" y="697"/>
                  </a:cubicBezTo>
                  <a:cubicBezTo>
                    <a:pt x="12890" y="444"/>
                    <a:pt x="11148" y="222"/>
                    <a:pt x="839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 txBox="1"/>
            <p:nvPr/>
          </p:nvSpPr>
          <p:spPr>
            <a:xfrm>
              <a:off x="5297385" y="1531491"/>
              <a:ext cx="2827500" cy="4963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dirty="0">
                  <a:latin typeface="Fira Sans Medium"/>
                  <a:ea typeface="Fira Sans Medium"/>
                  <a:cs typeface="Fira Sans Medium"/>
                  <a:sym typeface="Fira Sans Medium"/>
                </a:rPr>
                <a:t>Includes IT devices &amp; systems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700" dirty="0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pic>
          <p:nvPicPr>
            <p:cNvPr id="3" name="Graphic 2" descr="Computer outline">
              <a:extLst>
                <a:ext uri="{FF2B5EF4-FFF2-40B4-BE49-F238E27FC236}">
                  <a16:creationId xmlns:a16="http://schemas.microsoft.com/office/drawing/2014/main" id="{214D144C-3574-4E16-9763-721DEEB55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04028" y="1462760"/>
              <a:ext cx="390067" cy="390067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D3F2488-E8A4-4102-930E-CC9084777F2B}"/>
              </a:ext>
            </a:extLst>
          </p:cNvPr>
          <p:cNvGrpSpPr/>
          <p:nvPr/>
        </p:nvGrpSpPr>
        <p:grpSpPr>
          <a:xfrm>
            <a:off x="4971077" y="2488575"/>
            <a:ext cx="3724603" cy="942330"/>
            <a:chOff x="4971077" y="2488575"/>
            <a:chExt cx="3724603" cy="942330"/>
          </a:xfrm>
        </p:grpSpPr>
        <p:sp>
          <p:nvSpPr>
            <p:cNvPr id="318" name="Google Shape;318;p15"/>
            <p:cNvSpPr/>
            <p:nvPr/>
          </p:nvSpPr>
          <p:spPr>
            <a:xfrm>
              <a:off x="5209868" y="2488575"/>
              <a:ext cx="3485812" cy="942330"/>
            </a:xfrm>
            <a:custGeom>
              <a:avLst/>
              <a:gdLst/>
              <a:ahLst/>
              <a:cxnLst/>
              <a:rect l="l" t="t" r="r" b="b"/>
              <a:pathLst>
                <a:path w="107264" h="28997" extrusionOk="0">
                  <a:moveTo>
                    <a:pt x="52173" y="0"/>
                  </a:moveTo>
                  <a:cubicBezTo>
                    <a:pt x="28601" y="0"/>
                    <a:pt x="4999" y="635"/>
                    <a:pt x="3325" y="2293"/>
                  </a:cubicBezTo>
                  <a:cubicBezTo>
                    <a:pt x="0" y="5618"/>
                    <a:pt x="5162" y="27374"/>
                    <a:pt x="6936" y="27913"/>
                  </a:cubicBezTo>
                  <a:cubicBezTo>
                    <a:pt x="9502" y="28707"/>
                    <a:pt x="23688" y="28997"/>
                    <a:pt x="40484" y="28997"/>
                  </a:cubicBezTo>
                  <a:cubicBezTo>
                    <a:pt x="67222" y="28997"/>
                    <a:pt x="100574" y="28262"/>
                    <a:pt x="104191" y="27659"/>
                  </a:cubicBezTo>
                  <a:cubicBezTo>
                    <a:pt x="107263" y="27153"/>
                    <a:pt x="103431" y="3338"/>
                    <a:pt x="100866" y="1532"/>
                  </a:cubicBezTo>
                  <a:cubicBezTo>
                    <a:pt x="99580" y="643"/>
                    <a:pt x="75891" y="0"/>
                    <a:pt x="52173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8058599" y="2516750"/>
              <a:ext cx="637081" cy="894364"/>
            </a:xfrm>
            <a:custGeom>
              <a:avLst/>
              <a:gdLst/>
              <a:ahLst/>
              <a:cxnLst/>
              <a:rect l="l" t="t" r="r" b="b"/>
              <a:pathLst>
                <a:path w="19604" h="27521" extrusionOk="0">
                  <a:moveTo>
                    <a:pt x="8392" y="0"/>
                  </a:moveTo>
                  <a:cubicBezTo>
                    <a:pt x="6682" y="6113"/>
                    <a:pt x="4371" y="22137"/>
                    <a:pt x="0" y="27521"/>
                  </a:cubicBezTo>
                  <a:cubicBezTo>
                    <a:pt x="8551" y="27299"/>
                    <a:pt x="14916" y="26982"/>
                    <a:pt x="16531" y="26729"/>
                  </a:cubicBezTo>
                  <a:cubicBezTo>
                    <a:pt x="19603" y="26222"/>
                    <a:pt x="15771" y="2439"/>
                    <a:pt x="13206" y="665"/>
                  </a:cubicBezTo>
                  <a:cubicBezTo>
                    <a:pt x="12858" y="412"/>
                    <a:pt x="11116" y="190"/>
                    <a:pt x="8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4971077" y="2644368"/>
              <a:ext cx="630939" cy="630907"/>
            </a:xfrm>
            <a:custGeom>
              <a:avLst/>
              <a:gdLst/>
              <a:ahLst/>
              <a:cxnLst/>
              <a:rect l="l" t="t" r="r" b="b"/>
              <a:pathLst>
                <a:path w="19415" h="19414" extrusionOk="0">
                  <a:moveTo>
                    <a:pt x="9723" y="0"/>
                  </a:moveTo>
                  <a:cubicBezTo>
                    <a:pt x="4340" y="0"/>
                    <a:pt x="1" y="4339"/>
                    <a:pt x="1" y="9691"/>
                  </a:cubicBezTo>
                  <a:cubicBezTo>
                    <a:pt x="1" y="15075"/>
                    <a:pt x="4340" y="19413"/>
                    <a:pt x="9723" y="19413"/>
                  </a:cubicBezTo>
                  <a:cubicBezTo>
                    <a:pt x="15075" y="19413"/>
                    <a:pt x="19414" y="15075"/>
                    <a:pt x="19414" y="9691"/>
                  </a:cubicBezTo>
                  <a:cubicBezTo>
                    <a:pt x="19414" y="4339"/>
                    <a:pt x="15075" y="0"/>
                    <a:pt x="97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5"/>
            <p:cNvSpPr txBox="1"/>
            <p:nvPr/>
          </p:nvSpPr>
          <p:spPr>
            <a:xfrm>
              <a:off x="5649752" y="2727279"/>
              <a:ext cx="3027529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dirty="0">
                  <a:latin typeface="Fira Sans Medium"/>
                  <a:ea typeface="Fira Sans Medium"/>
                  <a:cs typeface="Fira Sans Medium"/>
                  <a:sym typeface="Fira Sans Medium"/>
                </a:rPr>
                <a:t>Assists the elderly &amp; individuals with disabilities</a:t>
              </a:r>
            </a:p>
          </p:txBody>
        </p:sp>
        <p:pic>
          <p:nvPicPr>
            <p:cNvPr id="6" name="Graphic 5" descr="Man with cane outline">
              <a:extLst>
                <a:ext uri="{FF2B5EF4-FFF2-40B4-BE49-F238E27FC236}">
                  <a16:creationId xmlns:a16="http://schemas.microsoft.com/office/drawing/2014/main" id="{9511D4AF-9123-4662-AA10-02280B675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47069" y="2716598"/>
              <a:ext cx="468289" cy="468289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26DE70-1EAE-4124-9D89-4C1B57982E41}"/>
              </a:ext>
            </a:extLst>
          </p:cNvPr>
          <p:cNvGrpSpPr/>
          <p:nvPr/>
        </p:nvGrpSpPr>
        <p:grpSpPr>
          <a:xfrm>
            <a:off x="4669532" y="3794195"/>
            <a:ext cx="3865578" cy="942265"/>
            <a:chOff x="4669532" y="3794195"/>
            <a:chExt cx="3865578" cy="942265"/>
          </a:xfrm>
        </p:grpSpPr>
        <p:sp>
          <p:nvSpPr>
            <p:cNvPr id="321" name="Google Shape;321;p15"/>
            <p:cNvSpPr/>
            <p:nvPr/>
          </p:nvSpPr>
          <p:spPr>
            <a:xfrm>
              <a:off x="5049298" y="3794195"/>
              <a:ext cx="3485812" cy="942265"/>
            </a:xfrm>
            <a:custGeom>
              <a:avLst/>
              <a:gdLst/>
              <a:ahLst/>
              <a:cxnLst/>
              <a:rect l="l" t="t" r="r" b="b"/>
              <a:pathLst>
                <a:path w="107264" h="28995" extrusionOk="0">
                  <a:moveTo>
                    <a:pt x="52393" y="0"/>
                  </a:moveTo>
                  <a:cubicBezTo>
                    <a:pt x="28748" y="0"/>
                    <a:pt x="5005" y="642"/>
                    <a:pt x="3326" y="2304"/>
                  </a:cubicBezTo>
                  <a:cubicBezTo>
                    <a:pt x="1" y="5630"/>
                    <a:pt x="5163" y="27354"/>
                    <a:pt x="6936" y="27924"/>
                  </a:cubicBezTo>
                  <a:cubicBezTo>
                    <a:pt x="9508" y="28708"/>
                    <a:pt x="23747" y="28995"/>
                    <a:pt x="40589" y="28995"/>
                  </a:cubicBezTo>
                  <a:cubicBezTo>
                    <a:pt x="67309" y="28995"/>
                    <a:pt x="100579" y="28273"/>
                    <a:pt x="104192" y="27671"/>
                  </a:cubicBezTo>
                  <a:cubicBezTo>
                    <a:pt x="107264" y="27133"/>
                    <a:pt x="103432" y="3318"/>
                    <a:pt x="100867" y="1544"/>
                  </a:cubicBezTo>
                  <a:cubicBezTo>
                    <a:pt x="99584" y="642"/>
                    <a:pt x="76038" y="0"/>
                    <a:pt x="52393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7898029" y="3821720"/>
              <a:ext cx="637081" cy="895404"/>
            </a:xfrm>
            <a:custGeom>
              <a:avLst/>
              <a:gdLst/>
              <a:ahLst/>
              <a:cxnLst/>
              <a:rect l="l" t="t" r="r" b="b"/>
              <a:pathLst>
                <a:path w="19604" h="27553" extrusionOk="0">
                  <a:moveTo>
                    <a:pt x="8393" y="1"/>
                  </a:moveTo>
                  <a:cubicBezTo>
                    <a:pt x="6683" y="6113"/>
                    <a:pt x="4371" y="22137"/>
                    <a:pt x="1" y="27553"/>
                  </a:cubicBezTo>
                  <a:cubicBezTo>
                    <a:pt x="8551" y="27299"/>
                    <a:pt x="14917" y="27014"/>
                    <a:pt x="16532" y="26729"/>
                  </a:cubicBezTo>
                  <a:cubicBezTo>
                    <a:pt x="19604" y="26222"/>
                    <a:pt x="15772" y="2471"/>
                    <a:pt x="13207" y="697"/>
                  </a:cubicBezTo>
                  <a:cubicBezTo>
                    <a:pt x="12858" y="444"/>
                    <a:pt x="11117" y="222"/>
                    <a:pt x="839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4669532" y="3949338"/>
              <a:ext cx="630939" cy="631947"/>
            </a:xfrm>
            <a:custGeom>
              <a:avLst/>
              <a:gdLst/>
              <a:ahLst/>
              <a:cxnLst/>
              <a:rect l="l" t="t" r="r" b="b"/>
              <a:pathLst>
                <a:path w="19415" h="19446" extrusionOk="0">
                  <a:moveTo>
                    <a:pt x="9723" y="1"/>
                  </a:moveTo>
                  <a:cubicBezTo>
                    <a:pt x="4340" y="1"/>
                    <a:pt x="1" y="4371"/>
                    <a:pt x="1" y="9723"/>
                  </a:cubicBezTo>
                  <a:cubicBezTo>
                    <a:pt x="1" y="15075"/>
                    <a:pt x="4340" y="19445"/>
                    <a:pt x="9723" y="19445"/>
                  </a:cubicBezTo>
                  <a:cubicBezTo>
                    <a:pt x="15075" y="19445"/>
                    <a:pt x="19414" y="15075"/>
                    <a:pt x="19414" y="9723"/>
                  </a:cubicBezTo>
                  <a:cubicBezTo>
                    <a:pt x="19414" y="4371"/>
                    <a:pt x="15075" y="1"/>
                    <a:pt x="972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5"/>
            <p:cNvSpPr txBox="1"/>
            <p:nvPr/>
          </p:nvSpPr>
          <p:spPr>
            <a:xfrm>
              <a:off x="5337953" y="4081399"/>
              <a:ext cx="2827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dirty="0">
                  <a:latin typeface="Fira Sans Medium"/>
                  <a:ea typeface="Fira Sans Medium"/>
                  <a:cs typeface="Fira Sans Medium"/>
                  <a:sym typeface="Fira Sans Medium"/>
                </a:rPr>
                <a:t>Helps with mobility, safety &amp; daily schedules</a:t>
              </a:r>
            </a:p>
          </p:txBody>
        </p:sp>
        <p:pic>
          <p:nvPicPr>
            <p:cNvPr id="9" name="Graphic 8" descr="Run outline">
              <a:extLst>
                <a:ext uri="{FF2B5EF4-FFF2-40B4-BE49-F238E27FC236}">
                  <a16:creationId xmlns:a16="http://schemas.microsoft.com/office/drawing/2014/main" id="{2509C201-32AF-4D76-A73F-87A9D6FF0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712131" y="4016442"/>
              <a:ext cx="497737" cy="497737"/>
            </a:xfrm>
            <a:prstGeom prst="rect">
              <a:avLst/>
            </a:prstGeom>
          </p:spPr>
        </p:pic>
      </p:grp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7882D90-7552-4FEC-B659-5872510DAD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6" name="Google Shape;4456;p39"/>
          <p:cNvSpPr/>
          <p:nvPr/>
        </p:nvSpPr>
        <p:spPr>
          <a:xfrm>
            <a:off x="2565988" y="2190884"/>
            <a:ext cx="1718710" cy="632600"/>
          </a:xfrm>
          <a:custGeom>
            <a:avLst/>
            <a:gdLst/>
            <a:ahLst/>
            <a:cxnLst/>
            <a:rect l="l" t="t" r="r" b="b"/>
            <a:pathLst>
              <a:path w="52572" h="19350" extrusionOk="0">
                <a:moveTo>
                  <a:pt x="52191" y="0"/>
                </a:moveTo>
                <a:lnTo>
                  <a:pt x="52191" y="6366"/>
                </a:lnTo>
                <a:cubicBezTo>
                  <a:pt x="52191" y="6967"/>
                  <a:pt x="51685" y="7442"/>
                  <a:pt x="51115" y="7442"/>
                </a:cubicBezTo>
                <a:lnTo>
                  <a:pt x="1458" y="7442"/>
                </a:lnTo>
                <a:cubicBezTo>
                  <a:pt x="634" y="7442"/>
                  <a:pt x="1" y="8076"/>
                  <a:pt x="1" y="8868"/>
                </a:cubicBezTo>
                <a:lnTo>
                  <a:pt x="1" y="19350"/>
                </a:lnTo>
                <a:lnTo>
                  <a:pt x="381" y="19350"/>
                </a:lnTo>
                <a:lnTo>
                  <a:pt x="381" y="8868"/>
                </a:lnTo>
                <a:cubicBezTo>
                  <a:pt x="381" y="8298"/>
                  <a:pt x="856" y="7823"/>
                  <a:pt x="1458" y="7823"/>
                </a:cubicBezTo>
                <a:lnTo>
                  <a:pt x="51115" y="7823"/>
                </a:lnTo>
                <a:cubicBezTo>
                  <a:pt x="51906" y="7823"/>
                  <a:pt x="52571" y="7157"/>
                  <a:pt x="52571" y="6366"/>
                </a:cubicBezTo>
                <a:lnTo>
                  <a:pt x="52571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8" name="Google Shape;4458;p39"/>
          <p:cNvSpPr/>
          <p:nvPr/>
        </p:nvSpPr>
        <p:spPr>
          <a:xfrm>
            <a:off x="2522507" y="2773759"/>
            <a:ext cx="99418" cy="98404"/>
          </a:xfrm>
          <a:custGeom>
            <a:avLst/>
            <a:gdLst/>
            <a:ahLst/>
            <a:cxnLst/>
            <a:rect l="l" t="t" r="r" b="b"/>
            <a:pathLst>
              <a:path w="3041" h="3010" extrusionOk="0">
                <a:moveTo>
                  <a:pt x="1521" y="1"/>
                </a:moveTo>
                <a:cubicBezTo>
                  <a:pt x="697" y="1"/>
                  <a:pt x="1" y="666"/>
                  <a:pt x="1" y="1521"/>
                </a:cubicBezTo>
                <a:cubicBezTo>
                  <a:pt x="1" y="2344"/>
                  <a:pt x="697" y="3009"/>
                  <a:pt x="1521" y="3009"/>
                </a:cubicBezTo>
                <a:cubicBezTo>
                  <a:pt x="2344" y="3009"/>
                  <a:pt x="3041" y="2344"/>
                  <a:pt x="3041" y="1521"/>
                </a:cubicBezTo>
                <a:cubicBezTo>
                  <a:pt x="3041" y="666"/>
                  <a:pt x="2344" y="1"/>
                  <a:pt x="152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9" name="Google Shape;4459;p39"/>
          <p:cNvSpPr/>
          <p:nvPr/>
        </p:nvSpPr>
        <p:spPr>
          <a:xfrm>
            <a:off x="2522507" y="2773759"/>
            <a:ext cx="99418" cy="98404"/>
          </a:xfrm>
          <a:custGeom>
            <a:avLst/>
            <a:gdLst/>
            <a:ahLst/>
            <a:cxnLst/>
            <a:rect l="l" t="t" r="r" b="b"/>
            <a:pathLst>
              <a:path w="3041" h="3010" extrusionOk="0">
                <a:moveTo>
                  <a:pt x="1521" y="1"/>
                </a:moveTo>
                <a:cubicBezTo>
                  <a:pt x="697" y="1"/>
                  <a:pt x="1" y="666"/>
                  <a:pt x="1" y="1521"/>
                </a:cubicBezTo>
                <a:cubicBezTo>
                  <a:pt x="1" y="2344"/>
                  <a:pt x="697" y="3009"/>
                  <a:pt x="1521" y="3009"/>
                </a:cubicBezTo>
                <a:cubicBezTo>
                  <a:pt x="2344" y="3009"/>
                  <a:pt x="3041" y="2344"/>
                  <a:pt x="3041" y="1521"/>
                </a:cubicBezTo>
                <a:cubicBezTo>
                  <a:pt x="3041" y="666"/>
                  <a:pt x="2344" y="1"/>
                  <a:pt x="152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7" name="Google Shape;4467;p39"/>
          <p:cNvSpPr/>
          <p:nvPr/>
        </p:nvSpPr>
        <p:spPr>
          <a:xfrm>
            <a:off x="1187679" y="2095618"/>
            <a:ext cx="2953865" cy="727866"/>
          </a:xfrm>
          <a:custGeom>
            <a:avLst/>
            <a:gdLst/>
            <a:ahLst/>
            <a:cxnLst/>
            <a:rect l="l" t="t" r="r" b="b"/>
            <a:pathLst>
              <a:path w="90353" h="22264" extrusionOk="0">
                <a:moveTo>
                  <a:pt x="89973" y="1"/>
                </a:moveTo>
                <a:lnTo>
                  <a:pt x="89973" y="4118"/>
                </a:lnTo>
                <a:cubicBezTo>
                  <a:pt x="89973" y="4688"/>
                  <a:pt x="89497" y="5194"/>
                  <a:pt x="88896" y="5194"/>
                </a:cubicBezTo>
                <a:lnTo>
                  <a:pt x="1426" y="5194"/>
                </a:lnTo>
                <a:cubicBezTo>
                  <a:pt x="634" y="5194"/>
                  <a:pt x="1" y="5828"/>
                  <a:pt x="1" y="6620"/>
                </a:cubicBezTo>
                <a:lnTo>
                  <a:pt x="1" y="22264"/>
                </a:lnTo>
                <a:lnTo>
                  <a:pt x="381" y="22264"/>
                </a:lnTo>
                <a:lnTo>
                  <a:pt x="381" y="6620"/>
                </a:lnTo>
                <a:cubicBezTo>
                  <a:pt x="381" y="6050"/>
                  <a:pt x="856" y="5574"/>
                  <a:pt x="1426" y="5574"/>
                </a:cubicBezTo>
                <a:lnTo>
                  <a:pt x="88896" y="5574"/>
                </a:lnTo>
                <a:cubicBezTo>
                  <a:pt x="89688" y="5574"/>
                  <a:pt x="90353" y="4909"/>
                  <a:pt x="90353" y="4118"/>
                </a:cubicBezTo>
                <a:lnTo>
                  <a:pt x="90353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9" name="Google Shape;4469;p39"/>
          <p:cNvSpPr/>
          <p:nvPr/>
        </p:nvSpPr>
        <p:spPr>
          <a:xfrm>
            <a:off x="1142055" y="2773711"/>
            <a:ext cx="98404" cy="98404"/>
          </a:xfrm>
          <a:custGeom>
            <a:avLst/>
            <a:gdLst/>
            <a:ahLst/>
            <a:cxnLst/>
            <a:rect l="l" t="t" r="r" b="b"/>
            <a:pathLst>
              <a:path w="3010" h="3010" extrusionOk="0">
                <a:moveTo>
                  <a:pt x="1521" y="1"/>
                </a:moveTo>
                <a:cubicBezTo>
                  <a:pt x="666" y="1"/>
                  <a:pt x="1" y="666"/>
                  <a:pt x="1" y="1521"/>
                </a:cubicBezTo>
                <a:cubicBezTo>
                  <a:pt x="1" y="2344"/>
                  <a:pt x="666" y="3009"/>
                  <a:pt x="1521" y="3009"/>
                </a:cubicBezTo>
                <a:cubicBezTo>
                  <a:pt x="2344" y="3009"/>
                  <a:pt x="3009" y="2344"/>
                  <a:pt x="3009" y="1521"/>
                </a:cubicBezTo>
                <a:cubicBezTo>
                  <a:pt x="3009" y="666"/>
                  <a:pt x="2344" y="1"/>
                  <a:pt x="1521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241E2C6-B242-47FD-BAD8-B53447B46759}"/>
              </a:ext>
            </a:extLst>
          </p:cNvPr>
          <p:cNvGrpSpPr/>
          <p:nvPr/>
        </p:nvGrpSpPr>
        <p:grpSpPr>
          <a:xfrm>
            <a:off x="3732816" y="536153"/>
            <a:ext cx="1677289" cy="1830747"/>
            <a:chOff x="3732816" y="536153"/>
            <a:chExt cx="1677289" cy="1830747"/>
          </a:xfrm>
        </p:grpSpPr>
        <p:sp>
          <p:nvSpPr>
            <p:cNvPr id="4473" name="Google Shape;4473;p39"/>
            <p:cNvSpPr/>
            <p:nvPr/>
          </p:nvSpPr>
          <p:spPr>
            <a:xfrm>
              <a:off x="3764920" y="536153"/>
              <a:ext cx="1614127" cy="899992"/>
            </a:xfrm>
            <a:custGeom>
              <a:avLst/>
              <a:gdLst/>
              <a:ahLst/>
              <a:cxnLst/>
              <a:rect l="l" t="t" r="r" b="b"/>
              <a:pathLst>
                <a:path w="49373" h="27529" extrusionOk="0">
                  <a:moveTo>
                    <a:pt x="24671" y="0"/>
                  </a:moveTo>
                  <a:cubicBezTo>
                    <a:pt x="23578" y="0"/>
                    <a:pt x="22486" y="278"/>
                    <a:pt x="21504" y="832"/>
                  </a:cubicBezTo>
                  <a:lnTo>
                    <a:pt x="3168" y="11441"/>
                  </a:lnTo>
                  <a:cubicBezTo>
                    <a:pt x="1204" y="12581"/>
                    <a:pt x="1" y="14671"/>
                    <a:pt x="1" y="16920"/>
                  </a:cubicBezTo>
                  <a:lnTo>
                    <a:pt x="1" y="27529"/>
                  </a:lnTo>
                  <a:lnTo>
                    <a:pt x="381" y="27529"/>
                  </a:lnTo>
                  <a:lnTo>
                    <a:pt x="381" y="16920"/>
                  </a:lnTo>
                  <a:cubicBezTo>
                    <a:pt x="381" y="14798"/>
                    <a:pt x="1521" y="12834"/>
                    <a:pt x="3358" y="11789"/>
                  </a:cubicBezTo>
                  <a:lnTo>
                    <a:pt x="21694" y="1180"/>
                  </a:lnTo>
                  <a:cubicBezTo>
                    <a:pt x="22612" y="658"/>
                    <a:pt x="23642" y="396"/>
                    <a:pt x="24671" y="396"/>
                  </a:cubicBezTo>
                  <a:cubicBezTo>
                    <a:pt x="25700" y="396"/>
                    <a:pt x="26729" y="658"/>
                    <a:pt x="27648" y="1180"/>
                  </a:cubicBezTo>
                  <a:lnTo>
                    <a:pt x="46016" y="11789"/>
                  </a:lnTo>
                  <a:cubicBezTo>
                    <a:pt x="47821" y="12834"/>
                    <a:pt x="48961" y="14798"/>
                    <a:pt x="48961" y="16920"/>
                  </a:cubicBezTo>
                  <a:lnTo>
                    <a:pt x="48961" y="27529"/>
                  </a:lnTo>
                  <a:lnTo>
                    <a:pt x="49373" y="27529"/>
                  </a:lnTo>
                  <a:lnTo>
                    <a:pt x="49373" y="16920"/>
                  </a:lnTo>
                  <a:cubicBezTo>
                    <a:pt x="49373" y="14671"/>
                    <a:pt x="48138" y="12581"/>
                    <a:pt x="46206" y="11441"/>
                  </a:cubicBezTo>
                  <a:lnTo>
                    <a:pt x="27838" y="832"/>
                  </a:lnTo>
                  <a:cubicBezTo>
                    <a:pt x="26856" y="278"/>
                    <a:pt x="25763" y="0"/>
                    <a:pt x="246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39"/>
            <p:cNvSpPr/>
            <p:nvPr/>
          </p:nvSpPr>
          <p:spPr>
            <a:xfrm>
              <a:off x="3732816" y="1436112"/>
              <a:ext cx="1677289" cy="930788"/>
            </a:xfrm>
            <a:custGeom>
              <a:avLst/>
              <a:gdLst/>
              <a:ahLst/>
              <a:cxnLst/>
              <a:rect l="l" t="t" r="r" b="b"/>
              <a:pathLst>
                <a:path w="51305" h="28471" extrusionOk="0">
                  <a:moveTo>
                    <a:pt x="1" y="1"/>
                  </a:moveTo>
                  <a:lnTo>
                    <a:pt x="1" y="10610"/>
                  </a:lnTo>
                  <a:cubicBezTo>
                    <a:pt x="1" y="13175"/>
                    <a:pt x="1394" y="15613"/>
                    <a:pt x="3643" y="16912"/>
                  </a:cubicBezTo>
                  <a:lnTo>
                    <a:pt x="22011" y="27521"/>
                  </a:lnTo>
                  <a:cubicBezTo>
                    <a:pt x="23119" y="28154"/>
                    <a:pt x="24386" y="28471"/>
                    <a:pt x="25653" y="28471"/>
                  </a:cubicBezTo>
                  <a:cubicBezTo>
                    <a:pt x="26920" y="28471"/>
                    <a:pt x="28186" y="28154"/>
                    <a:pt x="29295" y="27521"/>
                  </a:cubicBezTo>
                  <a:lnTo>
                    <a:pt x="47663" y="16912"/>
                  </a:lnTo>
                  <a:cubicBezTo>
                    <a:pt x="49911" y="15613"/>
                    <a:pt x="51305" y="13207"/>
                    <a:pt x="51305" y="10610"/>
                  </a:cubicBezTo>
                  <a:lnTo>
                    <a:pt x="51305" y="1"/>
                  </a:lnTo>
                  <a:lnTo>
                    <a:pt x="48993" y="1"/>
                  </a:lnTo>
                  <a:lnTo>
                    <a:pt x="48993" y="10610"/>
                  </a:lnTo>
                  <a:cubicBezTo>
                    <a:pt x="48993" y="12383"/>
                    <a:pt x="48043" y="14030"/>
                    <a:pt x="46491" y="14917"/>
                  </a:cubicBezTo>
                  <a:lnTo>
                    <a:pt x="28155" y="25494"/>
                  </a:lnTo>
                  <a:cubicBezTo>
                    <a:pt x="27379" y="25937"/>
                    <a:pt x="26516" y="26159"/>
                    <a:pt x="25657" y="26159"/>
                  </a:cubicBezTo>
                  <a:cubicBezTo>
                    <a:pt x="24798" y="26159"/>
                    <a:pt x="23943" y="25937"/>
                    <a:pt x="23183" y="25494"/>
                  </a:cubicBezTo>
                  <a:lnTo>
                    <a:pt x="4815" y="14917"/>
                  </a:lnTo>
                  <a:cubicBezTo>
                    <a:pt x="3263" y="14030"/>
                    <a:pt x="2313" y="12383"/>
                    <a:pt x="2313" y="10610"/>
                  </a:cubicBezTo>
                  <a:lnTo>
                    <a:pt x="2313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39"/>
            <p:cNvSpPr/>
            <p:nvPr/>
          </p:nvSpPr>
          <p:spPr>
            <a:xfrm>
              <a:off x="3863292" y="648746"/>
              <a:ext cx="1417416" cy="1574275"/>
            </a:xfrm>
            <a:custGeom>
              <a:avLst/>
              <a:gdLst/>
              <a:ahLst/>
              <a:cxnLst/>
              <a:rect l="l" t="t" r="r" b="b"/>
              <a:pathLst>
                <a:path w="43356" h="48154" extrusionOk="0">
                  <a:moveTo>
                    <a:pt x="21662" y="0"/>
                  </a:moveTo>
                  <a:cubicBezTo>
                    <a:pt x="20601" y="0"/>
                    <a:pt x="19540" y="270"/>
                    <a:pt x="18590" y="808"/>
                  </a:cubicBezTo>
                  <a:lnTo>
                    <a:pt x="3040" y="9802"/>
                  </a:lnTo>
                  <a:cubicBezTo>
                    <a:pt x="1140" y="10879"/>
                    <a:pt x="0" y="12906"/>
                    <a:pt x="0" y="15091"/>
                  </a:cubicBezTo>
                  <a:lnTo>
                    <a:pt x="0" y="33047"/>
                  </a:lnTo>
                  <a:cubicBezTo>
                    <a:pt x="0" y="35232"/>
                    <a:pt x="1140" y="37259"/>
                    <a:pt x="3040" y="38367"/>
                  </a:cubicBezTo>
                  <a:lnTo>
                    <a:pt x="18590" y="47330"/>
                  </a:lnTo>
                  <a:cubicBezTo>
                    <a:pt x="19065" y="47615"/>
                    <a:pt x="19572" y="47805"/>
                    <a:pt x="20078" y="47963"/>
                  </a:cubicBezTo>
                  <a:cubicBezTo>
                    <a:pt x="20205" y="47995"/>
                    <a:pt x="20332" y="48026"/>
                    <a:pt x="20490" y="48058"/>
                  </a:cubicBezTo>
                  <a:cubicBezTo>
                    <a:pt x="20743" y="48090"/>
                    <a:pt x="20997" y="48121"/>
                    <a:pt x="21250" y="48153"/>
                  </a:cubicBezTo>
                  <a:lnTo>
                    <a:pt x="22074" y="48153"/>
                  </a:lnTo>
                  <a:cubicBezTo>
                    <a:pt x="22327" y="48121"/>
                    <a:pt x="22580" y="48090"/>
                    <a:pt x="22834" y="48058"/>
                  </a:cubicBezTo>
                  <a:cubicBezTo>
                    <a:pt x="22992" y="48026"/>
                    <a:pt x="23119" y="47995"/>
                    <a:pt x="23245" y="47963"/>
                  </a:cubicBezTo>
                  <a:cubicBezTo>
                    <a:pt x="23752" y="47805"/>
                    <a:pt x="24259" y="47615"/>
                    <a:pt x="24734" y="47330"/>
                  </a:cubicBezTo>
                  <a:lnTo>
                    <a:pt x="40283" y="38367"/>
                  </a:lnTo>
                  <a:cubicBezTo>
                    <a:pt x="42183" y="37259"/>
                    <a:pt x="43323" y="35232"/>
                    <a:pt x="43323" y="33047"/>
                  </a:cubicBezTo>
                  <a:lnTo>
                    <a:pt x="43323" y="15091"/>
                  </a:lnTo>
                  <a:cubicBezTo>
                    <a:pt x="43355" y="12906"/>
                    <a:pt x="42183" y="10879"/>
                    <a:pt x="40283" y="9802"/>
                  </a:cubicBezTo>
                  <a:lnTo>
                    <a:pt x="24734" y="808"/>
                  </a:lnTo>
                  <a:cubicBezTo>
                    <a:pt x="23784" y="270"/>
                    <a:pt x="22723" y="0"/>
                    <a:pt x="2166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latin typeface="Fira Sans Medium"/>
                  <a:ea typeface="Fira Sans Medium"/>
                  <a:cs typeface="Fira Sans Medium"/>
                  <a:sym typeface="Fira Sans Medium"/>
                </a:rPr>
                <a:t>Types of Assistive Technology</a:t>
              </a:r>
              <a:endParaRPr sz="1700" dirty="0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</p:grpSp>
      <p:grpSp>
        <p:nvGrpSpPr>
          <p:cNvPr id="4476" name="Google Shape;4476;p39"/>
          <p:cNvGrpSpPr/>
          <p:nvPr/>
        </p:nvGrpSpPr>
        <p:grpSpPr>
          <a:xfrm>
            <a:off x="661722" y="2941504"/>
            <a:ext cx="1071627" cy="1168921"/>
            <a:chOff x="660451" y="2816806"/>
            <a:chExt cx="1071627" cy="1168921"/>
          </a:xfrm>
        </p:grpSpPr>
        <p:sp>
          <p:nvSpPr>
            <p:cNvPr id="4477" name="Google Shape;4477;p39"/>
            <p:cNvSpPr/>
            <p:nvPr/>
          </p:nvSpPr>
          <p:spPr>
            <a:xfrm>
              <a:off x="691509" y="2816806"/>
              <a:ext cx="1008466" cy="568424"/>
            </a:xfrm>
            <a:custGeom>
              <a:avLst/>
              <a:gdLst/>
              <a:ahLst/>
              <a:cxnLst/>
              <a:rect l="l" t="t" r="r" b="b"/>
              <a:pathLst>
                <a:path w="30847" h="17387" extrusionOk="0">
                  <a:moveTo>
                    <a:pt x="15424" y="0"/>
                  </a:moveTo>
                  <a:cubicBezTo>
                    <a:pt x="14980" y="0"/>
                    <a:pt x="14537" y="95"/>
                    <a:pt x="14220" y="285"/>
                  </a:cubicBezTo>
                  <a:lnTo>
                    <a:pt x="1236" y="7791"/>
                  </a:lnTo>
                  <a:cubicBezTo>
                    <a:pt x="888" y="7981"/>
                    <a:pt x="603" y="8297"/>
                    <a:pt x="349" y="8678"/>
                  </a:cubicBezTo>
                  <a:cubicBezTo>
                    <a:pt x="128" y="9089"/>
                    <a:pt x="1" y="9501"/>
                    <a:pt x="1" y="9881"/>
                  </a:cubicBezTo>
                  <a:lnTo>
                    <a:pt x="1" y="17386"/>
                  </a:lnTo>
                  <a:lnTo>
                    <a:pt x="381" y="17386"/>
                  </a:lnTo>
                  <a:lnTo>
                    <a:pt x="381" y="9881"/>
                  </a:lnTo>
                  <a:cubicBezTo>
                    <a:pt x="381" y="9564"/>
                    <a:pt x="508" y="9216"/>
                    <a:pt x="698" y="8868"/>
                  </a:cubicBezTo>
                  <a:cubicBezTo>
                    <a:pt x="888" y="8551"/>
                    <a:pt x="1141" y="8266"/>
                    <a:pt x="1426" y="8139"/>
                  </a:cubicBezTo>
                  <a:lnTo>
                    <a:pt x="14410" y="602"/>
                  </a:lnTo>
                  <a:cubicBezTo>
                    <a:pt x="14695" y="475"/>
                    <a:pt x="15044" y="380"/>
                    <a:pt x="15424" y="380"/>
                  </a:cubicBezTo>
                  <a:cubicBezTo>
                    <a:pt x="15804" y="380"/>
                    <a:pt x="16184" y="475"/>
                    <a:pt x="16437" y="602"/>
                  </a:cubicBezTo>
                  <a:lnTo>
                    <a:pt x="29453" y="8139"/>
                  </a:lnTo>
                  <a:cubicBezTo>
                    <a:pt x="29706" y="8266"/>
                    <a:pt x="29960" y="8551"/>
                    <a:pt x="30150" y="8868"/>
                  </a:cubicBezTo>
                  <a:cubicBezTo>
                    <a:pt x="30372" y="9216"/>
                    <a:pt x="30467" y="9564"/>
                    <a:pt x="30467" y="9881"/>
                  </a:cubicBezTo>
                  <a:lnTo>
                    <a:pt x="30467" y="17386"/>
                  </a:lnTo>
                  <a:lnTo>
                    <a:pt x="30847" y="17386"/>
                  </a:lnTo>
                  <a:lnTo>
                    <a:pt x="30847" y="9881"/>
                  </a:lnTo>
                  <a:cubicBezTo>
                    <a:pt x="30847" y="9501"/>
                    <a:pt x="30720" y="9089"/>
                    <a:pt x="30498" y="8678"/>
                  </a:cubicBezTo>
                  <a:cubicBezTo>
                    <a:pt x="30277" y="8297"/>
                    <a:pt x="29960" y="7981"/>
                    <a:pt x="29643" y="7791"/>
                  </a:cubicBezTo>
                  <a:lnTo>
                    <a:pt x="16659" y="285"/>
                  </a:lnTo>
                  <a:cubicBezTo>
                    <a:pt x="16310" y="95"/>
                    <a:pt x="15899" y="0"/>
                    <a:pt x="1542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39"/>
            <p:cNvSpPr/>
            <p:nvPr/>
          </p:nvSpPr>
          <p:spPr>
            <a:xfrm>
              <a:off x="660451" y="3385198"/>
              <a:ext cx="1071627" cy="600529"/>
            </a:xfrm>
            <a:custGeom>
              <a:avLst/>
              <a:gdLst/>
              <a:ahLst/>
              <a:cxnLst/>
              <a:rect l="l" t="t" r="r" b="b"/>
              <a:pathLst>
                <a:path w="32779" h="18369" extrusionOk="0">
                  <a:moveTo>
                    <a:pt x="1" y="0"/>
                  </a:moveTo>
                  <a:lnTo>
                    <a:pt x="1" y="7506"/>
                  </a:lnTo>
                  <a:cubicBezTo>
                    <a:pt x="1" y="8044"/>
                    <a:pt x="159" y="8646"/>
                    <a:pt x="476" y="9184"/>
                  </a:cubicBezTo>
                  <a:cubicBezTo>
                    <a:pt x="793" y="9723"/>
                    <a:pt x="1204" y="10166"/>
                    <a:pt x="1679" y="10451"/>
                  </a:cubicBezTo>
                  <a:lnTo>
                    <a:pt x="14695" y="17957"/>
                  </a:lnTo>
                  <a:cubicBezTo>
                    <a:pt x="15170" y="18210"/>
                    <a:pt x="15772" y="18368"/>
                    <a:pt x="16374" y="18368"/>
                  </a:cubicBezTo>
                  <a:cubicBezTo>
                    <a:pt x="17007" y="18368"/>
                    <a:pt x="17609" y="18210"/>
                    <a:pt x="18084" y="17957"/>
                  </a:cubicBezTo>
                  <a:lnTo>
                    <a:pt x="31068" y="10451"/>
                  </a:lnTo>
                  <a:cubicBezTo>
                    <a:pt x="31543" y="10166"/>
                    <a:pt x="31987" y="9723"/>
                    <a:pt x="32272" y="9184"/>
                  </a:cubicBezTo>
                  <a:cubicBezTo>
                    <a:pt x="32588" y="8646"/>
                    <a:pt x="32778" y="8044"/>
                    <a:pt x="32778" y="7506"/>
                  </a:cubicBezTo>
                  <a:lnTo>
                    <a:pt x="32778" y="0"/>
                  </a:lnTo>
                  <a:lnTo>
                    <a:pt x="30435" y="0"/>
                  </a:lnTo>
                  <a:lnTo>
                    <a:pt x="30435" y="7506"/>
                  </a:lnTo>
                  <a:cubicBezTo>
                    <a:pt x="30435" y="7633"/>
                    <a:pt x="30403" y="7823"/>
                    <a:pt x="30276" y="8044"/>
                  </a:cubicBezTo>
                  <a:cubicBezTo>
                    <a:pt x="30150" y="8234"/>
                    <a:pt x="29991" y="8393"/>
                    <a:pt x="29928" y="8456"/>
                  </a:cubicBezTo>
                  <a:lnTo>
                    <a:pt x="16912" y="15930"/>
                  </a:lnTo>
                  <a:cubicBezTo>
                    <a:pt x="16817" y="15993"/>
                    <a:pt x="16627" y="16057"/>
                    <a:pt x="16374" y="16057"/>
                  </a:cubicBezTo>
                  <a:cubicBezTo>
                    <a:pt x="16120" y="16057"/>
                    <a:pt x="15930" y="15993"/>
                    <a:pt x="15835" y="15930"/>
                  </a:cubicBezTo>
                  <a:lnTo>
                    <a:pt x="2851" y="8456"/>
                  </a:lnTo>
                  <a:cubicBezTo>
                    <a:pt x="2756" y="8393"/>
                    <a:pt x="2598" y="8266"/>
                    <a:pt x="2471" y="8044"/>
                  </a:cubicBezTo>
                  <a:cubicBezTo>
                    <a:pt x="2344" y="7823"/>
                    <a:pt x="2313" y="7633"/>
                    <a:pt x="2313" y="7506"/>
                  </a:cubicBezTo>
                  <a:lnTo>
                    <a:pt x="231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39"/>
            <p:cNvSpPr/>
            <p:nvPr/>
          </p:nvSpPr>
          <p:spPr>
            <a:xfrm>
              <a:off x="1146032" y="3210228"/>
              <a:ext cx="271282" cy="272329"/>
            </a:xfrm>
            <a:custGeom>
              <a:avLst/>
              <a:gdLst/>
              <a:ahLst/>
              <a:cxnLst/>
              <a:rect l="l" t="t" r="r" b="b"/>
              <a:pathLst>
                <a:path w="8298" h="8330" extrusionOk="0">
                  <a:moveTo>
                    <a:pt x="4149" y="412"/>
                  </a:moveTo>
                  <a:cubicBezTo>
                    <a:pt x="5163" y="412"/>
                    <a:pt x="6081" y="824"/>
                    <a:pt x="6809" y="1521"/>
                  </a:cubicBezTo>
                  <a:cubicBezTo>
                    <a:pt x="7506" y="2217"/>
                    <a:pt x="7918" y="3167"/>
                    <a:pt x="7918" y="4181"/>
                  </a:cubicBezTo>
                  <a:cubicBezTo>
                    <a:pt x="7918" y="5162"/>
                    <a:pt x="7506" y="6113"/>
                    <a:pt x="6809" y="6809"/>
                  </a:cubicBezTo>
                  <a:cubicBezTo>
                    <a:pt x="6113" y="7538"/>
                    <a:pt x="5163" y="7918"/>
                    <a:pt x="4149" y="7918"/>
                  </a:cubicBezTo>
                  <a:cubicBezTo>
                    <a:pt x="3168" y="7918"/>
                    <a:pt x="2217" y="7538"/>
                    <a:pt x="1521" y="6809"/>
                  </a:cubicBezTo>
                  <a:cubicBezTo>
                    <a:pt x="792" y="6113"/>
                    <a:pt x="412" y="5162"/>
                    <a:pt x="412" y="4181"/>
                  </a:cubicBezTo>
                  <a:cubicBezTo>
                    <a:pt x="412" y="3167"/>
                    <a:pt x="792" y="2249"/>
                    <a:pt x="1489" y="1521"/>
                  </a:cubicBezTo>
                  <a:cubicBezTo>
                    <a:pt x="2217" y="824"/>
                    <a:pt x="3168" y="412"/>
                    <a:pt x="4149" y="412"/>
                  </a:cubicBezTo>
                  <a:close/>
                  <a:moveTo>
                    <a:pt x="4149" y="0"/>
                  </a:moveTo>
                  <a:cubicBezTo>
                    <a:pt x="3041" y="0"/>
                    <a:pt x="1996" y="444"/>
                    <a:pt x="1204" y="1236"/>
                  </a:cubicBezTo>
                  <a:cubicBezTo>
                    <a:pt x="444" y="2027"/>
                    <a:pt x="1" y="3072"/>
                    <a:pt x="1" y="4181"/>
                  </a:cubicBezTo>
                  <a:cubicBezTo>
                    <a:pt x="1" y="5289"/>
                    <a:pt x="444" y="6334"/>
                    <a:pt x="1204" y="7126"/>
                  </a:cubicBezTo>
                  <a:cubicBezTo>
                    <a:pt x="1996" y="7886"/>
                    <a:pt x="3041" y="8329"/>
                    <a:pt x="4149" y="8329"/>
                  </a:cubicBezTo>
                  <a:cubicBezTo>
                    <a:pt x="5258" y="8329"/>
                    <a:pt x="6303" y="7886"/>
                    <a:pt x="7094" y="7126"/>
                  </a:cubicBezTo>
                  <a:cubicBezTo>
                    <a:pt x="7886" y="6334"/>
                    <a:pt x="8298" y="5289"/>
                    <a:pt x="8298" y="4181"/>
                  </a:cubicBezTo>
                  <a:cubicBezTo>
                    <a:pt x="8298" y="3072"/>
                    <a:pt x="7886" y="2027"/>
                    <a:pt x="7094" y="1236"/>
                  </a:cubicBezTo>
                  <a:cubicBezTo>
                    <a:pt x="6303" y="444"/>
                    <a:pt x="5258" y="0"/>
                    <a:pt x="41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39"/>
            <p:cNvSpPr/>
            <p:nvPr/>
          </p:nvSpPr>
          <p:spPr>
            <a:xfrm>
              <a:off x="1176077" y="3250603"/>
              <a:ext cx="176016" cy="165686"/>
            </a:xfrm>
            <a:custGeom>
              <a:avLst/>
              <a:gdLst/>
              <a:ahLst/>
              <a:cxnLst/>
              <a:rect l="l" t="t" r="r" b="b"/>
              <a:pathLst>
                <a:path w="5384" h="5068" extrusionOk="0">
                  <a:moveTo>
                    <a:pt x="3246" y="1"/>
                  </a:moveTo>
                  <a:cubicBezTo>
                    <a:pt x="2494" y="1"/>
                    <a:pt x="1742" y="286"/>
                    <a:pt x="1172" y="856"/>
                  </a:cubicBezTo>
                  <a:cubicBezTo>
                    <a:pt x="32" y="1996"/>
                    <a:pt x="0" y="3864"/>
                    <a:pt x="1140" y="5004"/>
                  </a:cubicBezTo>
                  <a:cubicBezTo>
                    <a:pt x="1172" y="5036"/>
                    <a:pt x="1235" y="5068"/>
                    <a:pt x="1298" y="5068"/>
                  </a:cubicBezTo>
                  <a:cubicBezTo>
                    <a:pt x="1425" y="5068"/>
                    <a:pt x="1520" y="4973"/>
                    <a:pt x="1520" y="4878"/>
                  </a:cubicBezTo>
                  <a:cubicBezTo>
                    <a:pt x="1520" y="4814"/>
                    <a:pt x="1488" y="4751"/>
                    <a:pt x="1457" y="4719"/>
                  </a:cubicBezTo>
                  <a:cubicBezTo>
                    <a:pt x="475" y="3737"/>
                    <a:pt x="443" y="2122"/>
                    <a:pt x="1457" y="1141"/>
                  </a:cubicBezTo>
                  <a:cubicBezTo>
                    <a:pt x="1948" y="650"/>
                    <a:pt x="2589" y="404"/>
                    <a:pt x="3230" y="404"/>
                  </a:cubicBezTo>
                  <a:cubicBezTo>
                    <a:pt x="3872" y="404"/>
                    <a:pt x="4513" y="650"/>
                    <a:pt x="5004" y="1141"/>
                  </a:cubicBezTo>
                  <a:cubicBezTo>
                    <a:pt x="5035" y="1172"/>
                    <a:pt x="5099" y="1204"/>
                    <a:pt x="5162" y="1204"/>
                  </a:cubicBezTo>
                  <a:cubicBezTo>
                    <a:pt x="5289" y="1204"/>
                    <a:pt x="5384" y="1109"/>
                    <a:pt x="5384" y="1014"/>
                  </a:cubicBezTo>
                  <a:cubicBezTo>
                    <a:pt x="5384" y="951"/>
                    <a:pt x="5352" y="887"/>
                    <a:pt x="5320" y="856"/>
                  </a:cubicBezTo>
                  <a:cubicBezTo>
                    <a:pt x="4750" y="286"/>
                    <a:pt x="3998" y="1"/>
                    <a:pt x="3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39"/>
            <p:cNvSpPr/>
            <p:nvPr/>
          </p:nvSpPr>
          <p:spPr>
            <a:xfrm>
              <a:off x="1249569" y="3469054"/>
              <a:ext cx="65254" cy="187426"/>
            </a:xfrm>
            <a:custGeom>
              <a:avLst/>
              <a:gdLst/>
              <a:ahLst/>
              <a:cxnLst/>
              <a:rect l="l" t="t" r="r" b="b"/>
              <a:pathLst>
                <a:path w="1996" h="5733" extrusionOk="0">
                  <a:moveTo>
                    <a:pt x="444" y="1"/>
                  </a:moveTo>
                  <a:cubicBezTo>
                    <a:pt x="317" y="1"/>
                    <a:pt x="222" y="96"/>
                    <a:pt x="222" y="191"/>
                  </a:cubicBezTo>
                  <a:lnTo>
                    <a:pt x="32" y="4751"/>
                  </a:lnTo>
                  <a:cubicBezTo>
                    <a:pt x="1" y="5004"/>
                    <a:pt x="96" y="5258"/>
                    <a:pt x="286" y="5448"/>
                  </a:cubicBezTo>
                  <a:cubicBezTo>
                    <a:pt x="476" y="5638"/>
                    <a:pt x="729" y="5733"/>
                    <a:pt x="982" y="5733"/>
                  </a:cubicBezTo>
                  <a:cubicBezTo>
                    <a:pt x="1267" y="5733"/>
                    <a:pt x="1552" y="5606"/>
                    <a:pt x="1711" y="5416"/>
                  </a:cubicBezTo>
                  <a:cubicBezTo>
                    <a:pt x="1901" y="5226"/>
                    <a:pt x="1996" y="5004"/>
                    <a:pt x="1964" y="4751"/>
                  </a:cubicBezTo>
                  <a:lnTo>
                    <a:pt x="1742" y="191"/>
                  </a:lnTo>
                  <a:cubicBezTo>
                    <a:pt x="1742" y="96"/>
                    <a:pt x="1647" y="1"/>
                    <a:pt x="1521" y="1"/>
                  </a:cubicBezTo>
                  <a:cubicBezTo>
                    <a:pt x="1426" y="1"/>
                    <a:pt x="1331" y="96"/>
                    <a:pt x="1331" y="222"/>
                  </a:cubicBezTo>
                  <a:lnTo>
                    <a:pt x="1552" y="4783"/>
                  </a:lnTo>
                  <a:cubicBezTo>
                    <a:pt x="1552" y="4909"/>
                    <a:pt x="1521" y="5036"/>
                    <a:pt x="1426" y="5131"/>
                  </a:cubicBezTo>
                  <a:cubicBezTo>
                    <a:pt x="1324" y="5250"/>
                    <a:pt x="1149" y="5314"/>
                    <a:pt x="975" y="5314"/>
                  </a:cubicBezTo>
                  <a:cubicBezTo>
                    <a:pt x="824" y="5314"/>
                    <a:pt x="674" y="5266"/>
                    <a:pt x="571" y="5163"/>
                  </a:cubicBezTo>
                  <a:cubicBezTo>
                    <a:pt x="476" y="5036"/>
                    <a:pt x="412" y="4909"/>
                    <a:pt x="444" y="4783"/>
                  </a:cubicBezTo>
                  <a:lnTo>
                    <a:pt x="634" y="222"/>
                  </a:lnTo>
                  <a:cubicBezTo>
                    <a:pt x="634" y="96"/>
                    <a:pt x="571" y="1"/>
                    <a:pt x="4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39"/>
            <p:cNvSpPr/>
            <p:nvPr/>
          </p:nvSpPr>
          <p:spPr>
            <a:xfrm>
              <a:off x="1273370" y="3616072"/>
              <a:ext cx="16608" cy="15562"/>
            </a:xfrm>
            <a:custGeom>
              <a:avLst/>
              <a:gdLst/>
              <a:ahLst/>
              <a:cxnLst/>
              <a:rect l="l" t="t" r="r" b="b"/>
              <a:pathLst>
                <a:path w="508" h="476" extrusionOk="0">
                  <a:moveTo>
                    <a:pt x="254" y="1"/>
                  </a:moveTo>
                  <a:cubicBezTo>
                    <a:pt x="128" y="1"/>
                    <a:pt x="1" y="96"/>
                    <a:pt x="1" y="254"/>
                  </a:cubicBezTo>
                  <a:cubicBezTo>
                    <a:pt x="1" y="381"/>
                    <a:pt x="128" y="476"/>
                    <a:pt x="254" y="476"/>
                  </a:cubicBezTo>
                  <a:cubicBezTo>
                    <a:pt x="413" y="476"/>
                    <a:pt x="508" y="381"/>
                    <a:pt x="508" y="254"/>
                  </a:cubicBezTo>
                  <a:cubicBezTo>
                    <a:pt x="508" y="96"/>
                    <a:pt x="381" y="1"/>
                    <a:pt x="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39"/>
            <p:cNvSpPr/>
            <p:nvPr/>
          </p:nvSpPr>
          <p:spPr>
            <a:xfrm>
              <a:off x="974168" y="3146020"/>
              <a:ext cx="289917" cy="427651"/>
            </a:xfrm>
            <a:custGeom>
              <a:avLst/>
              <a:gdLst/>
              <a:ahLst/>
              <a:cxnLst/>
              <a:rect l="l" t="t" r="r" b="b"/>
              <a:pathLst>
                <a:path w="8868" h="13081" extrusionOk="0">
                  <a:moveTo>
                    <a:pt x="4814" y="1933"/>
                  </a:moveTo>
                  <a:cubicBezTo>
                    <a:pt x="3357" y="1933"/>
                    <a:pt x="2186" y="3104"/>
                    <a:pt x="2186" y="4530"/>
                  </a:cubicBezTo>
                  <a:cubicBezTo>
                    <a:pt x="2186" y="5955"/>
                    <a:pt x="3357" y="7126"/>
                    <a:pt x="4814" y="7126"/>
                  </a:cubicBezTo>
                  <a:cubicBezTo>
                    <a:pt x="5068" y="7126"/>
                    <a:pt x="5321" y="7095"/>
                    <a:pt x="5574" y="7031"/>
                  </a:cubicBezTo>
                  <a:cubicBezTo>
                    <a:pt x="5701" y="7000"/>
                    <a:pt x="5764" y="6873"/>
                    <a:pt x="5701" y="6778"/>
                  </a:cubicBezTo>
                  <a:cubicBezTo>
                    <a:pt x="5675" y="6673"/>
                    <a:pt x="5605" y="6612"/>
                    <a:pt x="5510" y="6612"/>
                  </a:cubicBezTo>
                  <a:cubicBezTo>
                    <a:pt x="5490" y="6612"/>
                    <a:pt x="5469" y="6614"/>
                    <a:pt x="5448" y="6620"/>
                  </a:cubicBezTo>
                  <a:cubicBezTo>
                    <a:pt x="5258" y="6715"/>
                    <a:pt x="5036" y="6746"/>
                    <a:pt x="4814" y="6746"/>
                  </a:cubicBezTo>
                  <a:cubicBezTo>
                    <a:pt x="3579" y="6746"/>
                    <a:pt x="2597" y="5733"/>
                    <a:pt x="2597" y="4530"/>
                  </a:cubicBezTo>
                  <a:cubicBezTo>
                    <a:pt x="2597" y="3326"/>
                    <a:pt x="3579" y="2344"/>
                    <a:pt x="4814" y="2344"/>
                  </a:cubicBezTo>
                  <a:cubicBezTo>
                    <a:pt x="5543" y="2344"/>
                    <a:pt x="6208" y="2693"/>
                    <a:pt x="6619" y="3295"/>
                  </a:cubicBezTo>
                  <a:cubicBezTo>
                    <a:pt x="6660" y="3356"/>
                    <a:pt x="6728" y="3391"/>
                    <a:pt x="6796" y="3391"/>
                  </a:cubicBezTo>
                  <a:cubicBezTo>
                    <a:pt x="6833" y="3391"/>
                    <a:pt x="6871" y="3380"/>
                    <a:pt x="6904" y="3358"/>
                  </a:cubicBezTo>
                  <a:cubicBezTo>
                    <a:pt x="6999" y="3295"/>
                    <a:pt x="7031" y="3168"/>
                    <a:pt x="6968" y="3073"/>
                  </a:cubicBezTo>
                  <a:cubicBezTo>
                    <a:pt x="6493" y="2344"/>
                    <a:pt x="5669" y="1933"/>
                    <a:pt x="4814" y="1933"/>
                  </a:cubicBezTo>
                  <a:close/>
                  <a:moveTo>
                    <a:pt x="4814" y="1"/>
                  </a:moveTo>
                  <a:cubicBezTo>
                    <a:pt x="2154" y="1"/>
                    <a:pt x="1" y="2154"/>
                    <a:pt x="1" y="4815"/>
                  </a:cubicBezTo>
                  <a:cubicBezTo>
                    <a:pt x="1" y="4846"/>
                    <a:pt x="1" y="4878"/>
                    <a:pt x="1" y="4878"/>
                  </a:cubicBezTo>
                  <a:cubicBezTo>
                    <a:pt x="32" y="8235"/>
                    <a:pt x="3611" y="12288"/>
                    <a:pt x="4688" y="13049"/>
                  </a:cubicBezTo>
                  <a:cubicBezTo>
                    <a:pt x="4719" y="13049"/>
                    <a:pt x="4783" y="13080"/>
                    <a:pt x="4814" y="13080"/>
                  </a:cubicBezTo>
                  <a:cubicBezTo>
                    <a:pt x="4846" y="13080"/>
                    <a:pt x="4878" y="13049"/>
                    <a:pt x="4909" y="13049"/>
                  </a:cubicBezTo>
                  <a:cubicBezTo>
                    <a:pt x="5448" y="12669"/>
                    <a:pt x="6683" y="11402"/>
                    <a:pt x="7759" y="9755"/>
                  </a:cubicBezTo>
                  <a:cubicBezTo>
                    <a:pt x="7823" y="9660"/>
                    <a:pt x="7791" y="9533"/>
                    <a:pt x="7696" y="9470"/>
                  </a:cubicBezTo>
                  <a:cubicBezTo>
                    <a:pt x="7662" y="9448"/>
                    <a:pt x="7625" y="9437"/>
                    <a:pt x="7587" y="9437"/>
                  </a:cubicBezTo>
                  <a:cubicBezTo>
                    <a:pt x="7519" y="9437"/>
                    <a:pt x="7452" y="9472"/>
                    <a:pt x="7411" y="9533"/>
                  </a:cubicBezTo>
                  <a:cubicBezTo>
                    <a:pt x="6461" y="10990"/>
                    <a:pt x="5353" y="12162"/>
                    <a:pt x="4814" y="12605"/>
                  </a:cubicBezTo>
                  <a:cubicBezTo>
                    <a:pt x="3737" y="11750"/>
                    <a:pt x="444" y="7982"/>
                    <a:pt x="412" y="4846"/>
                  </a:cubicBezTo>
                  <a:lnTo>
                    <a:pt x="412" y="4815"/>
                  </a:lnTo>
                  <a:cubicBezTo>
                    <a:pt x="412" y="2376"/>
                    <a:pt x="2376" y="413"/>
                    <a:pt x="4814" y="413"/>
                  </a:cubicBezTo>
                  <a:cubicBezTo>
                    <a:pt x="6271" y="413"/>
                    <a:pt x="7664" y="1141"/>
                    <a:pt x="8488" y="2376"/>
                  </a:cubicBezTo>
                  <a:cubicBezTo>
                    <a:pt x="8508" y="2437"/>
                    <a:pt x="8568" y="2472"/>
                    <a:pt x="8634" y="2472"/>
                  </a:cubicBezTo>
                  <a:cubicBezTo>
                    <a:pt x="8670" y="2472"/>
                    <a:pt x="8708" y="2462"/>
                    <a:pt x="8741" y="2439"/>
                  </a:cubicBezTo>
                  <a:cubicBezTo>
                    <a:pt x="8836" y="2376"/>
                    <a:pt x="8868" y="2249"/>
                    <a:pt x="8805" y="2154"/>
                  </a:cubicBezTo>
                  <a:cubicBezTo>
                    <a:pt x="7918" y="793"/>
                    <a:pt x="6429" y="1"/>
                    <a:pt x="4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9" name="Google Shape;4529;p39"/>
          <p:cNvGrpSpPr/>
          <p:nvPr/>
        </p:nvGrpSpPr>
        <p:grpSpPr>
          <a:xfrm>
            <a:off x="2024144" y="2929081"/>
            <a:ext cx="1071595" cy="1168920"/>
            <a:chOff x="2010553" y="2804383"/>
            <a:chExt cx="1071595" cy="1168920"/>
          </a:xfrm>
        </p:grpSpPr>
        <p:sp>
          <p:nvSpPr>
            <p:cNvPr id="4530" name="Google Shape;4530;p39"/>
            <p:cNvSpPr/>
            <p:nvPr/>
          </p:nvSpPr>
          <p:spPr>
            <a:xfrm>
              <a:off x="2041611" y="3404879"/>
              <a:ext cx="1008466" cy="568424"/>
            </a:xfrm>
            <a:custGeom>
              <a:avLst/>
              <a:gdLst/>
              <a:ahLst/>
              <a:cxnLst/>
              <a:rect l="l" t="t" r="r" b="b"/>
              <a:pathLst>
                <a:path w="30847" h="17387" extrusionOk="0">
                  <a:moveTo>
                    <a:pt x="0" y="0"/>
                  </a:moveTo>
                  <a:lnTo>
                    <a:pt x="0" y="7474"/>
                  </a:lnTo>
                  <a:cubicBezTo>
                    <a:pt x="0" y="7854"/>
                    <a:pt x="127" y="8297"/>
                    <a:pt x="349" y="8677"/>
                  </a:cubicBezTo>
                  <a:cubicBezTo>
                    <a:pt x="602" y="9089"/>
                    <a:pt x="887" y="9406"/>
                    <a:pt x="1235" y="9596"/>
                  </a:cubicBezTo>
                  <a:lnTo>
                    <a:pt x="14220" y="17101"/>
                  </a:lnTo>
                  <a:cubicBezTo>
                    <a:pt x="14536" y="17291"/>
                    <a:pt x="14980" y="17386"/>
                    <a:pt x="15423" y="17386"/>
                  </a:cubicBezTo>
                  <a:cubicBezTo>
                    <a:pt x="15898" y="17386"/>
                    <a:pt x="16310" y="17291"/>
                    <a:pt x="16658" y="17101"/>
                  </a:cubicBezTo>
                  <a:lnTo>
                    <a:pt x="29643" y="9596"/>
                  </a:lnTo>
                  <a:cubicBezTo>
                    <a:pt x="29959" y="9406"/>
                    <a:pt x="30276" y="9089"/>
                    <a:pt x="30498" y="8677"/>
                  </a:cubicBezTo>
                  <a:cubicBezTo>
                    <a:pt x="30719" y="8297"/>
                    <a:pt x="30846" y="7854"/>
                    <a:pt x="30846" y="7506"/>
                  </a:cubicBezTo>
                  <a:lnTo>
                    <a:pt x="30846" y="0"/>
                  </a:lnTo>
                  <a:lnTo>
                    <a:pt x="30466" y="0"/>
                  </a:lnTo>
                  <a:lnTo>
                    <a:pt x="30466" y="7506"/>
                  </a:lnTo>
                  <a:cubicBezTo>
                    <a:pt x="30466" y="7791"/>
                    <a:pt x="30371" y="8139"/>
                    <a:pt x="30149" y="8487"/>
                  </a:cubicBezTo>
                  <a:cubicBezTo>
                    <a:pt x="29959" y="8836"/>
                    <a:pt x="29706" y="9089"/>
                    <a:pt x="29453" y="9247"/>
                  </a:cubicBezTo>
                  <a:lnTo>
                    <a:pt x="16437" y="16753"/>
                  </a:lnTo>
                  <a:cubicBezTo>
                    <a:pt x="16183" y="16911"/>
                    <a:pt x="15803" y="17006"/>
                    <a:pt x="15423" y="17006"/>
                  </a:cubicBezTo>
                  <a:cubicBezTo>
                    <a:pt x="15043" y="17006"/>
                    <a:pt x="14695" y="16911"/>
                    <a:pt x="14410" y="16753"/>
                  </a:cubicBezTo>
                  <a:lnTo>
                    <a:pt x="1425" y="9247"/>
                  </a:lnTo>
                  <a:cubicBezTo>
                    <a:pt x="1140" y="9089"/>
                    <a:pt x="887" y="8836"/>
                    <a:pt x="697" y="8487"/>
                  </a:cubicBezTo>
                  <a:cubicBezTo>
                    <a:pt x="507" y="8171"/>
                    <a:pt x="380" y="7791"/>
                    <a:pt x="380" y="7506"/>
                  </a:cubicBezTo>
                  <a:lnTo>
                    <a:pt x="38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39"/>
            <p:cNvSpPr/>
            <p:nvPr/>
          </p:nvSpPr>
          <p:spPr>
            <a:xfrm>
              <a:off x="2010553" y="2804383"/>
              <a:ext cx="1071595" cy="600529"/>
            </a:xfrm>
            <a:custGeom>
              <a:avLst/>
              <a:gdLst/>
              <a:ahLst/>
              <a:cxnLst/>
              <a:rect l="l" t="t" r="r" b="b"/>
              <a:pathLst>
                <a:path w="32778" h="18369" extrusionOk="0">
                  <a:moveTo>
                    <a:pt x="16373" y="0"/>
                  </a:moveTo>
                  <a:cubicBezTo>
                    <a:pt x="15771" y="0"/>
                    <a:pt x="15170" y="127"/>
                    <a:pt x="14695" y="412"/>
                  </a:cubicBezTo>
                  <a:lnTo>
                    <a:pt x="1679" y="7917"/>
                  </a:lnTo>
                  <a:cubicBezTo>
                    <a:pt x="1204" y="8202"/>
                    <a:pt x="792" y="8646"/>
                    <a:pt x="475" y="9184"/>
                  </a:cubicBezTo>
                  <a:cubicBezTo>
                    <a:pt x="159" y="9723"/>
                    <a:pt x="0" y="10293"/>
                    <a:pt x="0" y="10863"/>
                  </a:cubicBezTo>
                  <a:lnTo>
                    <a:pt x="0" y="18368"/>
                  </a:lnTo>
                  <a:lnTo>
                    <a:pt x="2312" y="18368"/>
                  </a:lnTo>
                  <a:lnTo>
                    <a:pt x="2312" y="10863"/>
                  </a:lnTo>
                  <a:cubicBezTo>
                    <a:pt x="2312" y="10736"/>
                    <a:pt x="2344" y="10546"/>
                    <a:pt x="2470" y="10324"/>
                  </a:cubicBezTo>
                  <a:cubicBezTo>
                    <a:pt x="2597" y="10103"/>
                    <a:pt x="2755" y="9976"/>
                    <a:pt x="2850" y="9913"/>
                  </a:cubicBezTo>
                  <a:lnTo>
                    <a:pt x="15835" y="2407"/>
                  </a:lnTo>
                  <a:cubicBezTo>
                    <a:pt x="15930" y="2375"/>
                    <a:pt x="16120" y="2312"/>
                    <a:pt x="16373" y="2312"/>
                  </a:cubicBezTo>
                  <a:cubicBezTo>
                    <a:pt x="16627" y="2312"/>
                    <a:pt x="16817" y="2375"/>
                    <a:pt x="16912" y="2407"/>
                  </a:cubicBezTo>
                  <a:lnTo>
                    <a:pt x="29928" y="9913"/>
                  </a:lnTo>
                  <a:cubicBezTo>
                    <a:pt x="30023" y="9976"/>
                    <a:pt x="30149" y="10103"/>
                    <a:pt x="30276" y="10324"/>
                  </a:cubicBezTo>
                  <a:cubicBezTo>
                    <a:pt x="30403" y="10546"/>
                    <a:pt x="30466" y="10736"/>
                    <a:pt x="30466" y="10863"/>
                  </a:cubicBezTo>
                  <a:lnTo>
                    <a:pt x="30466" y="18368"/>
                  </a:lnTo>
                  <a:lnTo>
                    <a:pt x="32778" y="18368"/>
                  </a:lnTo>
                  <a:lnTo>
                    <a:pt x="32778" y="10863"/>
                  </a:lnTo>
                  <a:cubicBezTo>
                    <a:pt x="32778" y="10293"/>
                    <a:pt x="32588" y="9723"/>
                    <a:pt x="32271" y="9184"/>
                  </a:cubicBezTo>
                  <a:cubicBezTo>
                    <a:pt x="31986" y="8646"/>
                    <a:pt x="31543" y="8202"/>
                    <a:pt x="31068" y="7917"/>
                  </a:cubicBezTo>
                  <a:lnTo>
                    <a:pt x="18083" y="412"/>
                  </a:lnTo>
                  <a:cubicBezTo>
                    <a:pt x="17608" y="159"/>
                    <a:pt x="17007" y="0"/>
                    <a:pt x="1637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39"/>
            <p:cNvSpPr/>
            <p:nvPr/>
          </p:nvSpPr>
          <p:spPr>
            <a:xfrm>
              <a:off x="2308708" y="3241253"/>
              <a:ext cx="452497" cy="217471"/>
            </a:xfrm>
            <a:custGeom>
              <a:avLst/>
              <a:gdLst/>
              <a:ahLst/>
              <a:cxnLst/>
              <a:rect l="l" t="t" r="r" b="b"/>
              <a:pathLst>
                <a:path w="13841" h="6652" extrusionOk="0">
                  <a:moveTo>
                    <a:pt x="13583" y="0"/>
                  </a:moveTo>
                  <a:cubicBezTo>
                    <a:pt x="13509" y="0"/>
                    <a:pt x="13449" y="35"/>
                    <a:pt x="13429" y="96"/>
                  </a:cubicBezTo>
                  <a:lnTo>
                    <a:pt x="11338" y="3992"/>
                  </a:lnTo>
                  <a:lnTo>
                    <a:pt x="10262" y="3517"/>
                  </a:lnTo>
                  <a:cubicBezTo>
                    <a:pt x="10198" y="3517"/>
                    <a:pt x="10135" y="3517"/>
                    <a:pt x="10072" y="3548"/>
                  </a:cubicBezTo>
                  <a:lnTo>
                    <a:pt x="8362" y="4625"/>
                  </a:lnTo>
                  <a:lnTo>
                    <a:pt x="7285" y="3200"/>
                  </a:lnTo>
                  <a:cubicBezTo>
                    <a:pt x="7262" y="3154"/>
                    <a:pt x="7222" y="3124"/>
                    <a:pt x="7164" y="3124"/>
                  </a:cubicBezTo>
                  <a:cubicBezTo>
                    <a:pt x="7143" y="3124"/>
                    <a:pt x="7120" y="3128"/>
                    <a:pt x="7095" y="3137"/>
                  </a:cubicBezTo>
                  <a:cubicBezTo>
                    <a:pt x="7032" y="3137"/>
                    <a:pt x="6968" y="3168"/>
                    <a:pt x="6936" y="3232"/>
                  </a:cubicBezTo>
                  <a:lnTo>
                    <a:pt x="5511" y="6240"/>
                  </a:lnTo>
                  <a:lnTo>
                    <a:pt x="191" y="6240"/>
                  </a:lnTo>
                  <a:cubicBezTo>
                    <a:pt x="96" y="6240"/>
                    <a:pt x="1" y="6335"/>
                    <a:pt x="1" y="6462"/>
                  </a:cubicBezTo>
                  <a:cubicBezTo>
                    <a:pt x="1" y="6557"/>
                    <a:pt x="96" y="6652"/>
                    <a:pt x="191" y="6652"/>
                  </a:cubicBezTo>
                  <a:lnTo>
                    <a:pt x="5638" y="6652"/>
                  </a:lnTo>
                  <a:cubicBezTo>
                    <a:pt x="5701" y="6652"/>
                    <a:pt x="5796" y="6620"/>
                    <a:pt x="5828" y="6525"/>
                  </a:cubicBezTo>
                  <a:lnTo>
                    <a:pt x="7158" y="3707"/>
                  </a:lnTo>
                  <a:lnTo>
                    <a:pt x="8140" y="5005"/>
                  </a:lnTo>
                  <a:cubicBezTo>
                    <a:pt x="8181" y="5067"/>
                    <a:pt x="8248" y="5101"/>
                    <a:pt x="8308" y="5101"/>
                  </a:cubicBezTo>
                  <a:cubicBezTo>
                    <a:pt x="8340" y="5101"/>
                    <a:pt x="8371" y="5091"/>
                    <a:pt x="8393" y="5069"/>
                  </a:cubicBezTo>
                  <a:lnTo>
                    <a:pt x="10198" y="3960"/>
                  </a:lnTo>
                  <a:lnTo>
                    <a:pt x="11338" y="4435"/>
                  </a:lnTo>
                  <a:cubicBezTo>
                    <a:pt x="11362" y="4443"/>
                    <a:pt x="11388" y="4447"/>
                    <a:pt x="11414" y="4447"/>
                  </a:cubicBezTo>
                  <a:cubicBezTo>
                    <a:pt x="11491" y="4447"/>
                    <a:pt x="11568" y="4411"/>
                    <a:pt x="11592" y="4340"/>
                  </a:cubicBezTo>
                  <a:lnTo>
                    <a:pt x="13777" y="287"/>
                  </a:lnTo>
                  <a:cubicBezTo>
                    <a:pt x="13840" y="191"/>
                    <a:pt x="13809" y="65"/>
                    <a:pt x="13714" y="33"/>
                  </a:cubicBezTo>
                  <a:cubicBezTo>
                    <a:pt x="13669" y="11"/>
                    <a:pt x="13624" y="0"/>
                    <a:pt x="13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39"/>
            <p:cNvSpPr/>
            <p:nvPr/>
          </p:nvSpPr>
          <p:spPr>
            <a:xfrm>
              <a:off x="2305603" y="3214380"/>
              <a:ext cx="480449" cy="311658"/>
            </a:xfrm>
            <a:custGeom>
              <a:avLst/>
              <a:gdLst/>
              <a:ahLst/>
              <a:cxnLst/>
              <a:rect l="l" t="t" r="r" b="b"/>
              <a:pathLst>
                <a:path w="14696" h="9533" extrusionOk="0">
                  <a:moveTo>
                    <a:pt x="14315" y="380"/>
                  </a:moveTo>
                  <a:lnTo>
                    <a:pt x="14315" y="9121"/>
                  </a:lnTo>
                  <a:lnTo>
                    <a:pt x="413" y="9152"/>
                  </a:lnTo>
                  <a:lnTo>
                    <a:pt x="413" y="412"/>
                  </a:lnTo>
                  <a:lnTo>
                    <a:pt x="14315" y="380"/>
                  </a:lnTo>
                  <a:close/>
                  <a:moveTo>
                    <a:pt x="413" y="0"/>
                  </a:moveTo>
                  <a:cubicBezTo>
                    <a:pt x="191" y="0"/>
                    <a:pt x="1" y="158"/>
                    <a:pt x="1" y="380"/>
                  </a:cubicBezTo>
                  <a:lnTo>
                    <a:pt x="1" y="9121"/>
                  </a:lnTo>
                  <a:cubicBezTo>
                    <a:pt x="1" y="9374"/>
                    <a:pt x="191" y="9532"/>
                    <a:pt x="413" y="9532"/>
                  </a:cubicBezTo>
                  <a:lnTo>
                    <a:pt x="14315" y="9532"/>
                  </a:lnTo>
                  <a:cubicBezTo>
                    <a:pt x="14537" y="9532"/>
                    <a:pt x="14695" y="9374"/>
                    <a:pt x="14695" y="9121"/>
                  </a:cubicBezTo>
                  <a:lnTo>
                    <a:pt x="14695" y="380"/>
                  </a:lnTo>
                  <a:cubicBezTo>
                    <a:pt x="14695" y="158"/>
                    <a:pt x="14537" y="0"/>
                    <a:pt x="142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39"/>
            <p:cNvSpPr/>
            <p:nvPr/>
          </p:nvSpPr>
          <p:spPr>
            <a:xfrm>
              <a:off x="2539616" y="3493247"/>
              <a:ext cx="13469" cy="13110"/>
            </a:xfrm>
            <a:custGeom>
              <a:avLst/>
              <a:gdLst/>
              <a:ahLst/>
              <a:cxnLst/>
              <a:rect l="l" t="t" r="r" b="b"/>
              <a:pathLst>
                <a:path w="412" h="401" extrusionOk="0">
                  <a:moveTo>
                    <a:pt x="201" y="1"/>
                  </a:moveTo>
                  <a:cubicBezTo>
                    <a:pt x="98" y="1"/>
                    <a:pt x="0" y="86"/>
                    <a:pt x="0" y="211"/>
                  </a:cubicBezTo>
                  <a:cubicBezTo>
                    <a:pt x="0" y="306"/>
                    <a:pt x="64" y="369"/>
                    <a:pt x="159" y="401"/>
                  </a:cubicBezTo>
                  <a:lnTo>
                    <a:pt x="190" y="401"/>
                  </a:lnTo>
                  <a:cubicBezTo>
                    <a:pt x="254" y="401"/>
                    <a:pt x="317" y="401"/>
                    <a:pt x="349" y="369"/>
                  </a:cubicBezTo>
                  <a:cubicBezTo>
                    <a:pt x="380" y="306"/>
                    <a:pt x="412" y="274"/>
                    <a:pt x="412" y="211"/>
                  </a:cubicBezTo>
                  <a:cubicBezTo>
                    <a:pt x="412" y="147"/>
                    <a:pt x="349" y="52"/>
                    <a:pt x="285" y="21"/>
                  </a:cubicBezTo>
                  <a:cubicBezTo>
                    <a:pt x="258" y="7"/>
                    <a:pt x="230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39"/>
            <p:cNvSpPr/>
            <p:nvPr/>
          </p:nvSpPr>
          <p:spPr>
            <a:xfrm>
              <a:off x="2308708" y="3474220"/>
              <a:ext cx="475284" cy="13502"/>
            </a:xfrm>
            <a:custGeom>
              <a:avLst/>
              <a:gdLst/>
              <a:ahLst/>
              <a:cxnLst/>
              <a:rect l="l" t="t" r="r" b="b"/>
              <a:pathLst>
                <a:path w="14538" h="413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18"/>
                    <a:pt x="96" y="413"/>
                    <a:pt x="191" y="413"/>
                  </a:cubicBezTo>
                  <a:lnTo>
                    <a:pt x="14315" y="413"/>
                  </a:lnTo>
                  <a:cubicBezTo>
                    <a:pt x="14442" y="413"/>
                    <a:pt x="14537" y="318"/>
                    <a:pt x="14537" y="191"/>
                  </a:cubicBezTo>
                  <a:cubicBezTo>
                    <a:pt x="14537" y="96"/>
                    <a:pt x="14442" y="1"/>
                    <a:pt x="14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39"/>
            <p:cNvSpPr/>
            <p:nvPr/>
          </p:nvSpPr>
          <p:spPr>
            <a:xfrm>
              <a:off x="2572733" y="3514627"/>
              <a:ext cx="13502" cy="46620"/>
            </a:xfrm>
            <a:custGeom>
              <a:avLst/>
              <a:gdLst/>
              <a:ahLst/>
              <a:cxnLst/>
              <a:rect l="l" t="t" r="r" b="b"/>
              <a:pathLst>
                <a:path w="413" h="1426" extrusionOk="0">
                  <a:moveTo>
                    <a:pt x="222" y="0"/>
                  </a:moveTo>
                  <a:cubicBezTo>
                    <a:pt x="96" y="0"/>
                    <a:pt x="1" y="95"/>
                    <a:pt x="1" y="222"/>
                  </a:cubicBezTo>
                  <a:lnTo>
                    <a:pt x="1" y="1235"/>
                  </a:lnTo>
                  <a:cubicBezTo>
                    <a:pt x="1" y="1330"/>
                    <a:pt x="96" y="1425"/>
                    <a:pt x="222" y="1425"/>
                  </a:cubicBezTo>
                  <a:cubicBezTo>
                    <a:pt x="317" y="1425"/>
                    <a:pt x="412" y="1362"/>
                    <a:pt x="412" y="1235"/>
                  </a:cubicBezTo>
                  <a:lnTo>
                    <a:pt x="412" y="222"/>
                  </a:lnTo>
                  <a:cubicBezTo>
                    <a:pt x="412" y="95"/>
                    <a:pt x="317" y="0"/>
                    <a:pt x="2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39"/>
            <p:cNvSpPr/>
            <p:nvPr/>
          </p:nvSpPr>
          <p:spPr>
            <a:xfrm>
              <a:off x="2506465" y="3514627"/>
              <a:ext cx="13502" cy="46620"/>
            </a:xfrm>
            <a:custGeom>
              <a:avLst/>
              <a:gdLst/>
              <a:ahLst/>
              <a:cxnLst/>
              <a:rect l="l" t="t" r="r" b="b"/>
              <a:pathLst>
                <a:path w="413" h="1426" extrusionOk="0">
                  <a:moveTo>
                    <a:pt x="191" y="0"/>
                  </a:moveTo>
                  <a:cubicBezTo>
                    <a:pt x="96" y="0"/>
                    <a:pt x="1" y="95"/>
                    <a:pt x="1" y="222"/>
                  </a:cubicBezTo>
                  <a:lnTo>
                    <a:pt x="1" y="1235"/>
                  </a:lnTo>
                  <a:cubicBezTo>
                    <a:pt x="1" y="1330"/>
                    <a:pt x="96" y="1425"/>
                    <a:pt x="191" y="1425"/>
                  </a:cubicBezTo>
                  <a:cubicBezTo>
                    <a:pt x="317" y="1425"/>
                    <a:pt x="412" y="1362"/>
                    <a:pt x="412" y="1235"/>
                  </a:cubicBezTo>
                  <a:lnTo>
                    <a:pt x="412" y="222"/>
                  </a:lnTo>
                  <a:cubicBezTo>
                    <a:pt x="412" y="95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39"/>
            <p:cNvSpPr/>
            <p:nvPr/>
          </p:nvSpPr>
          <p:spPr>
            <a:xfrm>
              <a:off x="2419503" y="3549805"/>
              <a:ext cx="253694" cy="13502"/>
            </a:xfrm>
            <a:custGeom>
              <a:avLst/>
              <a:gdLst/>
              <a:ahLst/>
              <a:cxnLst/>
              <a:rect l="l" t="t" r="r" b="b"/>
              <a:pathLst>
                <a:path w="7760" h="413" extrusionOk="0">
                  <a:moveTo>
                    <a:pt x="191" y="1"/>
                  </a:moveTo>
                  <a:cubicBezTo>
                    <a:pt x="64" y="1"/>
                    <a:pt x="1" y="96"/>
                    <a:pt x="1" y="222"/>
                  </a:cubicBezTo>
                  <a:cubicBezTo>
                    <a:pt x="1" y="318"/>
                    <a:pt x="96" y="413"/>
                    <a:pt x="191" y="413"/>
                  </a:cubicBezTo>
                  <a:lnTo>
                    <a:pt x="7538" y="413"/>
                  </a:lnTo>
                  <a:cubicBezTo>
                    <a:pt x="7664" y="413"/>
                    <a:pt x="7759" y="318"/>
                    <a:pt x="7759" y="222"/>
                  </a:cubicBezTo>
                  <a:cubicBezTo>
                    <a:pt x="7759" y="96"/>
                    <a:pt x="7664" y="1"/>
                    <a:pt x="75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39"/>
            <p:cNvSpPr/>
            <p:nvPr/>
          </p:nvSpPr>
          <p:spPr>
            <a:xfrm>
              <a:off x="2364645" y="3259037"/>
              <a:ext cx="141853" cy="139662"/>
            </a:xfrm>
            <a:custGeom>
              <a:avLst/>
              <a:gdLst/>
              <a:ahLst/>
              <a:cxnLst/>
              <a:rect l="l" t="t" r="r" b="b"/>
              <a:pathLst>
                <a:path w="4339" h="4272" extrusionOk="0">
                  <a:moveTo>
                    <a:pt x="2136" y="0"/>
                  </a:moveTo>
                  <a:cubicBezTo>
                    <a:pt x="2025" y="0"/>
                    <a:pt x="1915" y="9"/>
                    <a:pt x="1805" y="28"/>
                  </a:cubicBezTo>
                  <a:cubicBezTo>
                    <a:pt x="1710" y="28"/>
                    <a:pt x="1615" y="154"/>
                    <a:pt x="1647" y="249"/>
                  </a:cubicBezTo>
                  <a:cubicBezTo>
                    <a:pt x="1679" y="376"/>
                    <a:pt x="1774" y="439"/>
                    <a:pt x="1869" y="439"/>
                  </a:cubicBezTo>
                  <a:cubicBezTo>
                    <a:pt x="1974" y="418"/>
                    <a:pt x="2079" y="408"/>
                    <a:pt x="2183" y="408"/>
                  </a:cubicBezTo>
                  <a:cubicBezTo>
                    <a:pt x="2548" y="408"/>
                    <a:pt x="2896" y="534"/>
                    <a:pt x="3167" y="756"/>
                  </a:cubicBezTo>
                  <a:cubicBezTo>
                    <a:pt x="3547" y="1041"/>
                    <a:pt x="3800" y="1421"/>
                    <a:pt x="3864" y="1896"/>
                  </a:cubicBezTo>
                  <a:cubicBezTo>
                    <a:pt x="3927" y="2339"/>
                    <a:pt x="3800" y="2814"/>
                    <a:pt x="3515" y="3163"/>
                  </a:cubicBezTo>
                  <a:cubicBezTo>
                    <a:pt x="3177" y="3615"/>
                    <a:pt x="2659" y="3854"/>
                    <a:pt x="2135" y="3854"/>
                  </a:cubicBezTo>
                  <a:cubicBezTo>
                    <a:pt x="1777" y="3854"/>
                    <a:pt x="1417" y="3742"/>
                    <a:pt x="1109" y="3511"/>
                  </a:cubicBezTo>
                  <a:cubicBezTo>
                    <a:pt x="728" y="3226"/>
                    <a:pt x="475" y="2814"/>
                    <a:pt x="412" y="2339"/>
                  </a:cubicBezTo>
                  <a:cubicBezTo>
                    <a:pt x="412" y="2257"/>
                    <a:pt x="341" y="2175"/>
                    <a:pt x="239" y="2175"/>
                  </a:cubicBezTo>
                  <a:cubicBezTo>
                    <a:pt x="223" y="2175"/>
                    <a:pt x="207" y="2177"/>
                    <a:pt x="190" y="2181"/>
                  </a:cubicBezTo>
                  <a:cubicBezTo>
                    <a:pt x="63" y="2181"/>
                    <a:pt x="0" y="2276"/>
                    <a:pt x="0" y="2403"/>
                  </a:cubicBezTo>
                  <a:cubicBezTo>
                    <a:pt x="95" y="2973"/>
                    <a:pt x="380" y="3479"/>
                    <a:pt x="855" y="3828"/>
                  </a:cubicBezTo>
                  <a:cubicBezTo>
                    <a:pt x="1235" y="4144"/>
                    <a:pt x="1679" y="4271"/>
                    <a:pt x="2122" y="4271"/>
                  </a:cubicBezTo>
                  <a:cubicBezTo>
                    <a:pt x="2787" y="4271"/>
                    <a:pt x="3420" y="3986"/>
                    <a:pt x="3832" y="3416"/>
                  </a:cubicBezTo>
                  <a:cubicBezTo>
                    <a:pt x="4180" y="2973"/>
                    <a:pt x="4339" y="2403"/>
                    <a:pt x="4244" y="1833"/>
                  </a:cubicBezTo>
                  <a:cubicBezTo>
                    <a:pt x="4180" y="1263"/>
                    <a:pt x="3895" y="788"/>
                    <a:pt x="3420" y="439"/>
                  </a:cubicBezTo>
                  <a:cubicBezTo>
                    <a:pt x="3062" y="158"/>
                    <a:pt x="2601" y="0"/>
                    <a:pt x="2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39"/>
            <p:cNvSpPr/>
            <p:nvPr/>
          </p:nvSpPr>
          <p:spPr>
            <a:xfrm>
              <a:off x="2346011" y="3244195"/>
              <a:ext cx="90101" cy="95495"/>
            </a:xfrm>
            <a:custGeom>
              <a:avLst/>
              <a:gdLst/>
              <a:ahLst/>
              <a:cxnLst/>
              <a:rect l="l" t="t" r="r" b="b"/>
              <a:pathLst>
                <a:path w="2756" h="2921" extrusionOk="0">
                  <a:moveTo>
                    <a:pt x="2027" y="450"/>
                  </a:moveTo>
                  <a:lnTo>
                    <a:pt x="2312" y="2287"/>
                  </a:lnTo>
                  <a:lnTo>
                    <a:pt x="443" y="2508"/>
                  </a:lnTo>
                  <a:cubicBezTo>
                    <a:pt x="443" y="2033"/>
                    <a:pt x="602" y="1590"/>
                    <a:pt x="887" y="1210"/>
                  </a:cubicBezTo>
                  <a:cubicBezTo>
                    <a:pt x="1172" y="830"/>
                    <a:pt x="1552" y="545"/>
                    <a:pt x="2027" y="450"/>
                  </a:cubicBezTo>
                  <a:close/>
                  <a:moveTo>
                    <a:pt x="2193" y="0"/>
                  </a:moveTo>
                  <a:cubicBezTo>
                    <a:pt x="2180" y="0"/>
                    <a:pt x="2166" y="2"/>
                    <a:pt x="2154" y="6"/>
                  </a:cubicBezTo>
                  <a:cubicBezTo>
                    <a:pt x="1520" y="101"/>
                    <a:pt x="950" y="450"/>
                    <a:pt x="538" y="957"/>
                  </a:cubicBezTo>
                  <a:cubicBezTo>
                    <a:pt x="158" y="1463"/>
                    <a:pt x="0" y="2097"/>
                    <a:pt x="63" y="2762"/>
                  </a:cubicBezTo>
                  <a:cubicBezTo>
                    <a:pt x="95" y="2857"/>
                    <a:pt x="158" y="2920"/>
                    <a:pt x="285" y="2920"/>
                  </a:cubicBezTo>
                  <a:lnTo>
                    <a:pt x="2565" y="2667"/>
                  </a:lnTo>
                  <a:cubicBezTo>
                    <a:pt x="2629" y="2667"/>
                    <a:pt x="2692" y="2635"/>
                    <a:pt x="2724" y="2603"/>
                  </a:cubicBezTo>
                  <a:cubicBezTo>
                    <a:pt x="2755" y="2540"/>
                    <a:pt x="2755" y="2477"/>
                    <a:pt x="2755" y="2445"/>
                  </a:cubicBezTo>
                  <a:lnTo>
                    <a:pt x="2375" y="165"/>
                  </a:lnTo>
                  <a:cubicBezTo>
                    <a:pt x="2375" y="83"/>
                    <a:pt x="2280" y="0"/>
                    <a:pt x="21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52" name="Google Shape;4552;p39"/>
          <p:cNvSpPr txBox="1"/>
          <p:nvPr/>
        </p:nvSpPr>
        <p:spPr>
          <a:xfrm>
            <a:off x="488782" y="4179748"/>
            <a:ext cx="1417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Vision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554" name="Google Shape;4554;p39"/>
          <p:cNvSpPr txBox="1"/>
          <p:nvPr/>
        </p:nvSpPr>
        <p:spPr>
          <a:xfrm>
            <a:off x="1851202" y="4179748"/>
            <a:ext cx="1417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Hearing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0" name="Google Shape;4506;p39">
            <a:extLst>
              <a:ext uri="{FF2B5EF4-FFF2-40B4-BE49-F238E27FC236}">
                <a16:creationId xmlns:a16="http://schemas.microsoft.com/office/drawing/2014/main" id="{43CF174E-B633-4816-97B3-DEE600681B62}"/>
              </a:ext>
            </a:extLst>
          </p:cNvPr>
          <p:cNvSpPr/>
          <p:nvPr/>
        </p:nvSpPr>
        <p:spPr>
          <a:xfrm>
            <a:off x="800976" y="3062662"/>
            <a:ext cx="793120" cy="884757"/>
          </a:xfrm>
          <a:custGeom>
            <a:avLst/>
            <a:gdLst/>
            <a:ahLst/>
            <a:cxnLst/>
            <a:rect l="l" t="t" r="r" b="b"/>
            <a:pathLst>
              <a:path w="24260" h="27063" extrusionOk="0">
                <a:moveTo>
                  <a:pt x="12130" y="1"/>
                </a:moveTo>
                <a:cubicBezTo>
                  <a:pt x="11616" y="1"/>
                  <a:pt x="11101" y="112"/>
                  <a:pt x="10705" y="333"/>
                </a:cubicBezTo>
                <a:lnTo>
                  <a:pt x="1394" y="5685"/>
                </a:lnTo>
                <a:cubicBezTo>
                  <a:pt x="634" y="6160"/>
                  <a:pt x="1" y="7237"/>
                  <a:pt x="1" y="8155"/>
                </a:cubicBezTo>
                <a:lnTo>
                  <a:pt x="1" y="18891"/>
                </a:lnTo>
                <a:cubicBezTo>
                  <a:pt x="1" y="19335"/>
                  <a:pt x="159" y="19841"/>
                  <a:pt x="413" y="20285"/>
                </a:cubicBezTo>
                <a:cubicBezTo>
                  <a:pt x="666" y="20728"/>
                  <a:pt x="1014" y="21140"/>
                  <a:pt x="1394" y="21361"/>
                </a:cubicBezTo>
                <a:lnTo>
                  <a:pt x="10705" y="26713"/>
                </a:lnTo>
                <a:cubicBezTo>
                  <a:pt x="11102" y="26943"/>
                  <a:pt x="11610" y="27063"/>
                  <a:pt x="12119" y="27063"/>
                </a:cubicBezTo>
                <a:cubicBezTo>
                  <a:pt x="12381" y="27063"/>
                  <a:pt x="12643" y="27031"/>
                  <a:pt x="12890" y="26967"/>
                </a:cubicBezTo>
                <a:cubicBezTo>
                  <a:pt x="13017" y="26935"/>
                  <a:pt x="13112" y="26903"/>
                  <a:pt x="13239" y="26872"/>
                </a:cubicBezTo>
                <a:cubicBezTo>
                  <a:pt x="13334" y="26808"/>
                  <a:pt x="13460" y="26777"/>
                  <a:pt x="13555" y="26713"/>
                </a:cubicBezTo>
                <a:lnTo>
                  <a:pt x="22866" y="21361"/>
                </a:lnTo>
                <a:cubicBezTo>
                  <a:pt x="23246" y="21140"/>
                  <a:pt x="23594" y="20728"/>
                  <a:pt x="23848" y="20285"/>
                </a:cubicBezTo>
                <a:cubicBezTo>
                  <a:pt x="24101" y="19841"/>
                  <a:pt x="24260" y="19335"/>
                  <a:pt x="24260" y="18891"/>
                </a:cubicBezTo>
                <a:lnTo>
                  <a:pt x="24260" y="8155"/>
                </a:lnTo>
                <a:cubicBezTo>
                  <a:pt x="24260" y="7237"/>
                  <a:pt x="23626" y="6160"/>
                  <a:pt x="22866" y="5685"/>
                </a:cubicBezTo>
                <a:lnTo>
                  <a:pt x="13555" y="333"/>
                </a:lnTo>
                <a:cubicBezTo>
                  <a:pt x="13159" y="112"/>
                  <a:pt x="12645" y="1"/>
                  <a:pt x="12130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4519;p39">
            <a:extLst>
              <a:ext uri="{FF2B5EF4-FFF2-40B4-BE49-F238E27FC236}">
                <a16:creationId xmlns:a16="http://schemas.microsoft.com/office/drawing/2014/main" id="{1FFF6D59-C760-487F-8727-496415766B92}"/>
              </a:ext>
            </a:extLst>
          </p:cNvPr>
          <p:cNvSpPr/>
          <p:nvPr/>
        </p:nvSpPr>
        <p:spPr>
          <a:xfrm>
            <a:off x="2159533" y="3086953"/>
            <a:ext cx="794166" cy="884201"/>
          </a:xfrm>
          <a:custGeom>
            <a:avLst/>
            <a:gdLst/>
            <a:ahLst/>
            <a:cxnLst/>
            <a:rect l="l" t="t" r="r" b="b"/>
            <a:pathLst>
              <a:path w="24292" h="27046" extrusionOk="0">
                <a:moveTo>
                  <a:pt x="12162" y="1"/>
                </a:moveTo>
                <a:cubicBezTo>
                  <a:pt x="11647" y="1"/>
                  <a:pt x="11133" y="112"/>
                  <a:pt x="10737" y="333"/>
                </a:cubicBezTo>
                <a:lnTo>
                  <a:pt x="1426" y="5685"/>
                </a:lnTo>
                <a:cubicBezTo>
                  <a:pt x="951" y="5970"/>
                  <a:pt x="508" y="6509"/>
                  <a:pt x="254" y="7110"/>
                </a:cubicBezTo>
                <a:cubicBezTo>
                  <a:pt x="254" y="7142"/>
                  <a:pt x="223" y="7174"/>
                  <a:pt x="223" y="7205"/>
                </a:cubicBezTo>
                <a:cubicBezTo>
                  <a:pt x="96" y="7522"/>
                  <a:pt x="1" y="7839"/>
                  <a:pt x="1" y="8155"/>
                </a:cubicBezTo>
                <a:lnTo>
                  <a:pt x="1" y="18891"/>
                </a:lnTo>
                <a:cubicBezTo>
                  <a:pt x="1" y="19810"/>
                  <a:pt x="634" y="20886"/>
                  <a:pt x="1426" y="21361"/>
                </a:cubicBezTo>
                <a:lnTo>
                  <a:pt x="10737" y="26713"/>
                </a:lnTo>
                <a:cubicBezTo>
                  <a:pt x="11133" y="26935"/>
                  <a:pt x="11647" y="27046"/>
                  <a:pt x="12158" y="27046"/>
                </a:cubicBezTo>
                <a:cubicBezTo>
                  <a:pt x="12668" y="27046"/>
                  <a:pt x="13175" y="26935"/>
                  <a:pt x="13555" y="26713"/>
                </a:cubicBezTo>
                <a:lnTo>
                  <a:pt x="22866" y="21361"/>
                </a:lnTo>
                <a:cubicBezTo>
                  <a:pt x="23658" y="20886"/>
                  <a:pt x="24291" y="19810"/>
                  <a:pt x="24291" y="18891"/>
                </a:cubicBezTo>
                <a:lnTo>
                  <a:pt x="24291" y="8155"/>
                </a:lnTo>
                <a:cubicBezTo>
                  <a:pt x="24291" y="7237"/>
                  <a:pt x="23658" y="6160"/>
                  <a:pt x="22866" y="5685"/>
                </a:cubicBezTo>
                <a:lnTo>
                  <a:pt x="13587" y="333"/>
                </a:lnTo>
                <a:cubicBezTo>
                  <a:pt x="13191" y="112"/>
                  <a:pt x="12676" y="1"/>
                  <a:pt x="12162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Graphic 2" descr="Eye with solid fill">
            <a:extLst>
              <a:ext uri="{FF2B5EF4-FFF2-40B4-BE49-F238E27FC236}">
                <a16:creationId xmlns:a16="http://schemas.microsoft.com/office/drawing/2014/main" id="{A4DFF02E-A1B7-48E2-A16C-40BEBAB312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2972" y="3170736"/>
            <a:ext cx="709444" cy="709444"/>
          </a:xfrm>
          <a:prstGeom prst="rect">
            <a:avLst/>
          </a:prstGeom>
        </p:spPr>
      </p:pic>
      <p:pic>
        <p:nvPicPr>
          <p:cNvPr id="5" name="Graphic 4" descr="Ear with solid fill">
            <a:extLst>
              <a:ext uri="{FF2B5EF4-FFF2-40B4-BE49-F238E27FC236}">
                <a16:creationId xmlns:a16="http://schemas.microsoft.com/office/drawing/2014/main" id="{F8550297-1ECD-4563-8080-E16C0C1EB3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47177" y="3182814"/>
            <a:ext cx="637622" cy="63762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16D61F5-EB16-44F7-81BC-74D813CF4FE9}"/>
              </a:ext>
            </a:extLst>
          </p:cNvPr>
          <p:cNvGrpSpPr/>
          <p:nvPr/>
        </p:nvGrpSpPr>
        <p:grpSpPr>
          <a:xfrm>
            <a:off x="3213623" y="2296481"/>
            <a:ext cx="1417500" cy="2143967"/>
            <a:chOff x="3213623" y="2296481"/>
            <a:chExt cx="1417500" cy="2143967"/>
          </a:xfrm>
        </p:grpSpPr>
        <p:sp>
          <p:nvSpPr>
            <p:cNvPr id="4460" name="Google Shape;4460;p39"/>
            <p:cNvSpPr/>
            <p:nvPr/>
          </p:nvSpPr>
          <p:spPr>
            <a:xfrm>
              <a:off x="3928514" y="2296481"/>
              <a:ext cx="567378" cy="527003"/>
            </a:xfrm>
            <a:custGeom>
              <a:avLst/>
              <a:gdLst/>
              <a:ahLst/>
              <a:cxnLst/>
              <a:rect l="l" t="t" r="r" b="b"/>
              <a:pathLst>
                <a:path w="17355" h="16120" extrusionOk="0">
                  <a:moveTo>
                    <a:pt x="16975" y="1"/>
                  </a:moveTo>
                  <a:lnTo>
                    <a:pt x="16975" y="7411"/>
                  </a:lnTo>
                  <a:cubicBezTo>
                    <a:pt x="16975" y="8013"/>
                    <a:pt x="16500" y="8488"/>
                    <a:pt x="15898" y="8488"/>
                  </a:cubicBezTo>
                  <a:lnTo>
                    <a:pt x="1425" y="8488"/>
                  </a:lnTo>
                  <a:cubicBezTo>
                    <a:pt x="634" y="8488"/>
                    <a:pt x="0" y="9121"/>
                    <a:pt x="0" y="9945"/>
                  </a:cubicBezTo>
                  <a:lnTo>
                    <a:pt x="0" y="16120"/>
                  </a:lnTo>
                  <a:lnTo>
                    <a:pt x="380" y="16120"/>
                  </a:lnTo>
                  <a:lnTo>
                    <a:pt x="380" y="9945"/>
                  </a:lnTo>
                  <a:cubicBezTo>
                    <a:pt x="380" y="9343"/>
                    <a:pt x="855" y="8868"/>
                    <a:pt x="1425" y="8868"/>
                  </a:cubicBezTo>
                  <a:lnTo>
                    <a:pt x="15898" y="8868"/>
                  </a:lnTo>
                  <a:cubicBezTo>
                    <a:pt x="16690" y="8868"/>
                    <a:pt x="17355" y="8234"/>
                    <a:pt x="17355" y="7411"/>
                  </a:cubicBezTo>
                  <a:lnTo>
                    <a:pt x="17355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39"/>
            <p:cNvSpPr/>
            <p:nvPr/>
          </p:nvSpPr>
          <p:spPr>
            <a:xfrm>
              <a:off x="3885033" y="2773759"/>
              <a:ext cx="98372" cy="98404"/>
            </a:xfrm>
            <a:custGeom>
              <a:avLst/>
              <a:gdLst/>
              <a:ahLst/>
              <a:cxnLst/>
              <a:rect l="l" t="t" r="r" b="b"/>
              <a:pathLst>
                <a:path w="3009" h="3010" extrusionOk="0">
                  <a:moveTo>
                    <a:pt x="1520" y="1"/>
                  </a:moveTo>
                  <a:cubicBezTo>
                    <a:pt x="665" y="1"/>
                    <a:pt x="0" y="666"/>
                    <a:pt x="0" y="1521"/>
                  </a:cubicBezTo>
                  <a:cubicBezTo>
                    <a:pt x="0" y="2344"/>
                    <a:pt x="665" y="3009"/>
                    <a:pt x="1520" y="3009"/>
                  </a:cubicBezTo>
                  <a:cubicBezTo>
                    <a:pt x="2344" y="3009"/>
                    <a:pt x="3009" y="2344"/>
                    <a:pt x="3009" y="1521"/>
                  </a:cubicBezTo>
                  <a:cubicBezTo>
                    <a:pt x="3009" y="666"/>
                    <a:pt x="2344" y="1"/>
                    <a:pt x="152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42" name="Google Shape;4542;p39"/>
            <p:cNvGrpSpPr/>
            <p:nvPr/>
          </p:nvGrpSpPr>
          <p:grpSpPr>
            <a:xfrm>
              <a:off x="3386977" y="2960139"/>
              <a:ext cx="1071627" cy="1168920"/>
              <a:chOff x="3360622" y="2835441"/>
              <a:chExt cx="1071627" cy="1168920"/>
            </a:xfrm>
          </p:grpSpPr>
          <p:sp>
            <p:nvSpPr>
              <p:cNvPr id="4543" name="Google Shape;4543;p39"/>
              <p:cNvSpPr/>
              <p:nvPr/>
            </p:nvSpPr>
            <p:spPr>
              <a:xfrm>
                <a:off x="3392726" y="2835441"/>
                <a:ext cx="1008466" cy="569471"/>
              </a:xfrm>
              <a:custGeom>
                <a:avLst/>
                <a:gdLst/>
                <a:ahLst/>
                <a:cxnLst/>
                <a:rect l="l" t="t" r="r" b="b"/>
                <a:pathLst>
                  <a:path w="30847" h="17419" extrusionOk="0">
                    <a:moveTo>
                      <a:pt x="15423" y="0"/>
                    </a:moveTo>
                    <a:cubicBezTo>
                      <a:pt x="14948" y="0"/>
                      <a:pt x="14537" y="95"/>
                      <a:pt x="14188" y="285"/>
                    </a:cubicBezTo>
                    <a:lnTo>
                      <a:pt x="1204" y="7791"/>
                    </a:lnTo>
                    <a:cubicBezTo>
                      <a:pt x="856" y="7981"/>
                      <a:pt x="571" y="8298"/>
                      <a:pt x="349" y="8709"/>
                    </a:cubicBezTo>
                    <a:cubicBezTo>
                      <a:pt x="127" y="9089"/>
                      <a:pt x="0" y="9533"/>
                      <a:pt x="0" y="9913"/>
                    </a:cubicBezTo>
                    <a:lnTo>
                      <a:pt x="0" y="17418"/>
                    </a:lnTo>
                    <a:lnTo>
                      <a:pt x="381" y="17418"/>
                    </a:lnTo>
                    <a:lnTo>
                      <a:pt x="381" y="9913"/>
                    </a:lnTo>
                    <a:cubicBezTo>
                      <a:pt x="381" y="9596"/>
                      <a:pt x="476" y="9248"/>
                      <a:pt x="666" y="8899"/>
                    </a:cubicBezTo>
                    <a:cubicBezTo>
                      <a:pt x="856" y="8551"/>
                      <a:pt x="1109" y="8298"/>
                      <a:pt x="1394" y="8139"/>
                    </a:cubicBezTo>
                    <a:lnTo>
                      <a:pt x="14378" y="634"/>
                    </a:lnTo>
                    <a:cubicBezTo>
                      <a:pt x="14663" y="475"/>
                      <a:pt x="15012" y="380"/>
                      <a:pt x="15423" y="380"/>
                    </a:cubicBezTo>
                    <a:cubicBezTo>
                      <a:pt x="15803" y="380"/>
                      <a:pt x="16152" y="475"/>
                      <a:pt x="16437" y="634"/>
                    </a:cubicBezTo>
                    <a:lnTo>
                      <a:pt x="29421" y="8139"/>
                    </a:lnTo>
                    <a:cubicBezTo>
                      <a:pt x="29706" y="8298"/>
                      <a:pt x="29959" y="8551"/>
                      <a:pt x="30149" y="8899"/>
                    </a:cubicBezTo>
                    <a:cubicBezTo>
                      <a:pt x="30339" y="9248"/>
                      <a:pt x="30434" y="9596"/>
                      <a:pt x="30434" y="9913"/>
                    </a:cubicBezTo>
                    <a:lnTo>
                      <a:pt x="30434" y="17418"/>
                    </a:lnTo>
                    <a:lnTo>
                      <a:pt x="30846" y="17418"/>
                    </a:lnTo>
                    <a:lnTo>
                      <a:pt x="30846" y="9913"/>
                    </a:lnTo>
                    <a:cubicBezTo>
                      <a:pt x="30846" y="9533"/>
                      <a:pt x="30719" y="9089"/>
                      <a:pt x="30498" y="8709"/>
                    </a:cubicBezTo>
                    <a:cubicBezTo>
                      <a:pt x="30244" y="8298"/>
                      <a:pt x="29959" y="7981"/>
                      <a:pt x="29611" y="7791"/>
                    </a:cubicBezTo>
                    <a:lnTo>
                      <a:pt x="16627" y="285"/>
                    </a:lnTo>
                    <a:cubicBezTo>
                      <a:pt x="16310" y="95"/>
                      <a:pt x="15867" y="0"/>
                      <a:pt x="15423" y="0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4" name="Google Shape;4544;p39"/>
              <p:cNvSpPr/>
              <p:nvPr/>
            </p:nvSpPr>
            <p:spPr>
              <a:xfrm>
                <a:off x="3360622" y="3404879"/>
                <a:ext cx="1071627" cy="599482"/>
              </a:xfrm>
              <a:custGeom>
                <a:avLst/>
                <a:gdLst/>
                <a:ahLst/>
                <a:cxnLst/>
                <a:rect l="l" t="t" r="r" b="b"/>
                <a:pathLst>
                  <a:path w="32779" h="18337" extrusionOk="0">
                    <a:moveTo>
                      <a:pt x="1" y="0"/>
                    </a:moveTo>
                    <a:lnTo>
                      <a:pt x="1" y="7506"/>
                    </a:lnTo>
                    <a:cubicBezTo>
                      <a:pt x="1" y="8044"/>
                      <a:pt x="191" y="8646"/>
                      <a:pt x="476" y="9184"/>
                    </a:cubicBezTo>
                    <a:cubicBezTo>
                      <a:pt x="792" y="9723"/>
                      <a:pt x="1236" y="10166"/>
                      <a:pt x="1711" y="10419"/>
                    </a:cubicBezTo>
                    <a:lnTo>
                      <a:pt x="14695" y="17925"/>
                    </a:lnTo>
                    <a:cubicBezTo>
                      <a:pt x="15170" y="18210"/>
                      <a:pt x="15772" y="18336"/>
                      <a:pt x="16374" y="18336"/>
                    </a:cubicBezTo>
                    <a:cubicBezTo>
                      <a:pt x="17007" y="18336"/>
                      <a:pt x="17609" y="18210"/>
                      <a:pt x="18084" y="17925"/>
                    </a:cubicBezTo>
                    <a:lnTo>
                      <a:pt x="31100" y="10419"/>
                    </a:lnTo>
                    <a:cubicBezTo>
                      <a:pt x="31543" y="10134"/>
                      <a:pt x="31987" y="9691"/>
                      <a:pt x="32303" y="9152"/>
                    </a:cubicBezTo>
                    <a:cubicBezTo>
                      <a:pt x="32620" y="8646"/>
                      <a:pt x="32778" y="8044"/>
                      <a:pt x="32778" y="7506"/>
                    </a:cubicBezTo>
                    <a:lnTo>
                      <a:pt x="32778" y="0"/>
                    </a:lnTo>
                    <a:lnTo>
                      <a:pt x="30466" y="0"/>
                    </a:lnTo>
                    <a:lnTo>
                      <a:pt x="30466" y="7506"/>
                    </a:lnTo>
                    <a:cubicBezTo>
                      <a:pt x="30466" y="7601"/>
                      <a:pt x="30403" y="7791"/>
                      <a:pt x="30276" y="8012"/>
                    </a:cubicBezTo>
                    <a:cubicBezTo>
                      <a:pt x="30150" y="8234"/>
                      <a:pt x="30023" y="8361"/>
                      <a:pt x="29928" y="8424"/>
                    </a:cubicBezTo>
                    <a:lnTo>
                      <a:pt x="16912" y="15930"/>
                    </a:lnTo>
                    <a:cubicBezTo>
                      <a:pt x="16849" y="15961"/>
                      <a:pt x="16627" y="16025"/>
                      <a:pt x="16374" y="16025"/>
                    </a:cubicBezTo>
                    <a:cubicBezTo>
                      <a:pt x="16120" y="16025"/>
                      <a:pt x="15930" y="15961"/>
                      <a:pt x="15867" y="15930"/>
                    </a:cubicBezTo>
                    <a:lnTo>
                      <a:pt x="2851" y="8424"/>
                    </a:lnTo>
                    <a:cubicBezTo>
                      <a:pt x="2756" y="8361"/>
                      <a:pt x="2629" y="8234"/>
                      <a:pt x="2503" y="8012"/>
                    </a:cubicBezTo>
                    <a:cubicBezTo>
                      <a:pt x="2376" y="7791"/>
                      <a:pt x="2313" y="7601"/>
                      <a:pt x="2313" y="7506"/>
                    </a:cubicBezTo>
                    <a:lnTo>
                      <a:pt x="2313" y="0"/>
                    </a:ln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6" name="Google Shape;4546;p39"/>
              <p:cNvSpPr/>
              <p:nvPr/>
            </p:nvSpPr>
            <p:spPr>
              <a:xfrm>
                <a:off x="3671234" y="3213333"/>
                <a:ext cx="450405" cy="297175"/>
              </a:xfrm>
              <a:custGeom>
                <a:avLst/>
                <a:gdLst/>
                <a:ahLst/>
                <a:cxnLst/>
                <a:rect l="l" t="t" r="r" b="b"/>
                <a:pathLst>
                  <a:path w="13777" h="9090" extrusionOk="0">
                    <a:moveTo>
                      <a:pt x="1679" y="0"/>
                    </a:moveTo>
                    <a:cubicBezTo>
                      <a:pt x="761" y="0"/>
                      <a:pt x="0" y="760"/>
                      <a:pt x="0" y="1679"/>
                    </a:cubicBezTo>
                    <a:lnTo>
                      <a:pt x="0" y="7443"/>
                    </a:lnTo>
                    <a:cubicBezTo>
                      <a:pt x="0" y="8361"/>
                      <a:pt x="761" y="9089"/>
                      <a:pt x="1679" y="9089"/>
                    </a:cubicBezTo>
                    <a:lnTo>
                      <a:pt x="5543" y="9089"/>
                    </a:lnTo>
                    <a:cubicBezTo>
                      <a:pt x="5638" y="9089"/>
                      <a:pt x="5733" y="8994"/>
                      <a:pt x="5733" y="8899"/>
                    </a:cubicBezTo>
                    <a:cubicBezTo>
                      <a:pt x="5733" y="8773"/>
                      <a:pt x="5638" y="8678"/>
                      <a:pt x="5543" y="8678"/>
                    </a:cubicBezTo>
                    <a:lnTo>
                      <a:pt x="1679" y="8678"/>
                    </a:lnTo>
                    <a:cubicBezTo>
                      <a:pt x="982" y="8678"/>
                      <a:pt x="412" y="8139"/>
                      <a:pt x="412" y="7443"/>
                    </a:cubicBezTo>
                    <a:lnTo>
                      <a:pt x="412" y="1679"/>
                    </a:lnTo>
                    <a:cubicBezTo>
                      <a:pt x="412" y="982"/>
                      <a:pt x="982" y="412"/>
                      <a:pt x="1679" y="412"/>
                    </a:cubicBezTo>
                    <a:lnTo>
                      <a:pt x="12098" y="412"/>
                    </a:lnTo>
                    <a:cubicBezTo>
                      <a:pt x="12795" y="412"/>
                      <a:pt x="13365" y="982"/>
                      <a:pt x="13365" y="1679"/>
                    </a:cubicBezTo>
                    <a:lnTo>
                      <a:pt x="13365" y="7443"/>
                    </a:lnTo>
                    <a:cubicBezTo>
                      <a:pt x="13365" y="8139"/>
                      <a:pt x="12795" y="8678"/>
                      <a:pt x="12098" y="8678"/>
                    </a:cubicBezTo>
                    <a:lnTo>
                      <a:pt x="8234" y="8678"/>
                    </a:lnTo>
                    <a:cubicBezTo>
                      <a:pt x="8139" y="8678"/>
                      <a:pt x="8044" y="8773"/>
                      <a:pt x="8044" y="8899"/>
                    </a:cubicBezTo>
                    <a:cubicBezTo>
                      <a:pt x="8044" y="8994"/>
                      <a:pt x="8139" y="9089"/>
                      <a:pt x="8234" y="9089"/>
                    </a:cubicBezTo>
                    <a:lnTo>
                      <a:pt x="12098" y="9089"/>
                    </a:lnTo>
                    <a:cubicBezTo>
                      <a:pt x="13016" y="9089"/>
                      <a:pt x="13777" y="8361"/>
                      <a:pt x="13777" y="7443"/>
                    </a:cubicBezTo>
                    <a:lnTo>
                      <a:pt x="13777" y="1679"/>
                    </a:lnTo>
                    <a:cubicBezTo>
                      <a:pt x="13777" y="760"/>
                      <a:pt x="13016" y="0"/>
                      <a:pt x="121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7" name="Google Shape;4547;p39"/>
              <p:cNvSpPr/>
              <p:nvPr/>
            </p:nvSpPr>
            <p:spPr>
              <a:xfrm>
                <a:off x="3845158" y="3497235"/>
                <a:ext cx="103570" cy="130247"/>
              </a:xfrm>
              <a:custGeom>
                <a:avLst/>
                <a:gdLst/>
                <a:ahLst/>
                <a:cxnLst/>
                <a:rect l="l" t="t" r="r" b="b"/>
                <a:pathLst>
                  <a:path w="3168" h="3984" extrusionOk="0">
                    <a:moveTo>
                      <a:pt x="240" y="1"/>
                    </a:moveTo>
                    <a:cubicBezTo>
                      <a:pt x="212" y="1"/>
                      <a:pt x="185" y="8"/>
                      <a:pt x="159" y="25"/>
                    </a:cubicBezTo>
                    <a:cubicBezTo>
                      <a:pt x="33" y="57"/>
                      <a:pt x="1" y="184"/>
                      <a:pt x="33" y="279"/>
                    </a:cubicBezTo>
                    <a:lnTo>
                      <a:pt x="1363" y="3857"/>
                    </a:lnTo>
                    <a:cubicBezTo>
                      <a:pt x="1394" y="3921"/>
                      <a:pt x="1489" y="3984"/>
                      <a:pt x="1553" y="3984"/>
                    </a:cubicBezTo>
                    <a:cubicBezTo>
                      <a:pt x="1648" y="3984"/>
                      <a:pt x="1743" y="3921"/>
                      <a:pt x="1774" y="3857"/>
                    </a:cubicBezTo>
                    <a:lnTo>
                      <a:pt x="3104" y="279"/>
                    </a:lnTo>
                    <a:cubicBezTo>
                      <a:pt x="3168" y="184"/>
                      <a:pt x="3104" y="57"/>
                      <a:pt x="3009" y="25"/>
                    </a:cubicBezTo>
                    <a:cubicBezTo>
                      <a:pt x="2980" y="18"/>
                      <a:pt x="2951" y="14"/>
                      <a:pt x="2925" y="14"/>
                    </a:cubicBezTo>
                    <a:cubicBezTo>
                      <a:pt x="2840" y="14"/>
                      <a:pt x="2773" y="55"/>
                      <a:pt x="2724" y="152"/>
                    </a:cubicBezTo>
                    <a:lnTo>
                      <a:pt x="1584" y="3192"/>
                    </a:lnTo>
                    <a:lnTo>
                      <a:pt x="413" y="152"/>
                    </a:lnTo>
                    <a:cubicBezTo>
                      <a:pt x="389" y="59"/>
                      <a:pt x="315" y="1"/>
                      <a:pt x="2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8" name="Google Shape;4548;p39"/>
              <p:cNvSpPr/>
              <p:nvPr/>
            </p:nvSpPr>
            <p:spPr>
              <a:xfrm>
                <a:off x="3727138" y="3270284"/>
                <a:ext cx="314763" cy="13469"/>
              </a:xfrm>
              <a:custGeom>
                <a:avLst/>
                <a:gdLst/>
                <a:ahLst/>
                <a:cxnLst/>
                <a:rect l="l" t="t" r="r" b="b"/>
                <a:pathLst>
                  <a:path w="9628" h="412" extrusionOk="0">
                    <a:moveTo>
                      <a:pt x="191" y="0"/>
                    </a:moveTo>
                    <a:cubicBezTo>
                      <a:pt x="96" y="0"/>
                      <a:pt x="1" y="95"/>
                      <a:pt x="1" y="222"/>
                    </a:cubicBezTo>
                    <a:cubicBezTo>
                      <a:pt x="1" y="317"/>
                      <a:pt x="96" y="412"/>
                      <a:pt x="191" y="412"/>
                    </a:cubicBezTo>
                    <a:lnTo>
                      <a:pt x="9438" y="412"/>
                    </a:lnTo>
                    <a:cubicBezTo>
                      <a:pt x="9565" y="412"/>
                      <a:pt x="9628" y="317"/>
                      <a:pt x="9628" y="222"/>
                    </a:cubicBezTo>
                    <a:cubicBezTo>
                      <a:pt x="9628" y="95"/>
                      <a:pt x="9533" y="0"/>
                      <a:pt x="94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9" name="Google Shape;4549;p39"/>
              <p:cNvSpPr/>
              <p:nvPr/>
            </p:nvSpPr>
            <p:spPr>
              <a:xfrm>
                <a:off x="3727138" y="3327234"/>
                <a:ext cx="236105" cy="13469"/>
              </a:xfrm>
              <a:custGeom>
                <a:avLst/>
                <a:gdLst/>
                <a:ahLst/>
                <a:cxnLst/>
                <a:rect l="l" t="t" r="r" b="b"/>
                <a:pathLst>
                  <a:path w="7222" h="412" extrusionOk="0">
                    <a:moveTo>
                      <a:pt x="191" y="0"/>
                    </a:moveTo>
                    <a:cubicBezTo>
                      <a:pt x="96" y="0"/>
                      <a:pt x="1" y="95"/>
                      <a:pt x="1" y="190"/>
                    </a:cubicBezTo>
                    <a:cubicBezTo>
                      <a:pt x="1" y="317"/>
                      <a:pt x="96" y="412"/>
                      <a:pt x="191" y="412"/>
                    </a:cubicBezTo>
                    <a:lnTo>
                      <a:pt x="7031" y="412"/>
                    </a:lnTo>
                    <a:cubicBezTo>
                      <a:pt x="7158" y="412"/>
                      <a:pt x="7221" y="317"/>
                      <a:pt x="7221" y="190"/>
                    </a:cubicBezTo>
                    <a:cubicBezTo>
                      <a:pt x="7221" y="95"/>
                      <a:pt x="7158" y="0"/>
                      <a:pt x="70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0" name="Google Shape;4550;p39"/>
              <p:cNvSpPr/>
              <p:nvPr/>
            </p:nvSpPr>
            <p:spPr>
              <a:xfrm>
                <a:off x="3727138" y="3383138"/>
                <a:ext cx="236105" cy="13469"/>
              </a:xfrm>
              <a:custGeom>
                <a:avLst/>
                <a:gdLst/>
                <a:ahLst/>
                <a:cxnLst/>
                <a:rect l="l" t="t" r="r" b="b"/>
                <a:pathLst>
                  <a:path w="7222" h="412" extrusionOk="0">
                    <a:moveTo>
                      <a:pt x="191" y="0"/>
                    </a:moveTo>
                    <a:cubicBezTo>
                      <a:pt x="96" y="0"/>
                      <a:pt x="1" y="95"/>
                      <a:pt x="1" y="222"/>
                    </a:cubicBezTo>
                    <a:cubicBezTo>
                      <a:pt x="1" y="317"/>
                      <a:pt x="96" y="412"/>
                      <a:pt x="191" y="412"/>
                    </a:cubicBezTo>
                    <a:lnTo>
                      <a:pt x="7031" y="412"/>
                    </a:lnTo>
                    <a:cubicBezTo>
                      <a:pt x="7158" y="412"/>
                      <a:pt x="7221" y="317"/>
                      <a:pt x="7221" y="222"/>
                    </a:cubicBezTo>
                    <a:cubicBezTo>
                      <a:pt x="7221" y="95"/>
                      <a:pt x="7158" y="0"/>
                      <a:pt x="70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1" name="Google Shape;4551;p39"/>
              <p:cNvSpPr/>
              <p:nvPr/>
            </p:nvSpPr>
            <p:spPr>
              <a:xfrm>
                <a:off x="3727138" y="3440056"/>
                <a:ext cx="314763" cy="13502"/>
              </a:xfrm>
              <a:custGeom>
                <a:avLst/>
                <a:gdLst/>
                <a:ahLst/>
                <a:cxnLst/>
                <a:rect l="l" t="t" r="r" b="b"/>
                <a:pathLst>
                  <a:path w="9628" h="413" extrusionOk="0">
                    <a:moveTo>
                      <a:pt x="191" y="1"/>
                    </a:moveTo>
                    <a:cubicBezTo>
                      <a:pt x="96" y="1"/>
                      <a:pt x="1" y="96"/>
                      <a:pt x="1" y="191"/>
                    </a:cubicBezTo>
                    <a:cubicBezTo>
                      <a:pt x="1" y="318"/>
                      <a:pt x="96" y="413"/>
                      <a:pt x="191" y="413"/>
                    </a:cubicBezTo>
                    <a:lnTo>
                      <a:pt x="9438" y="413"/>
                    </a:lnTo>
                    <a:cubicBezTo>
                      <a:pt x="9565" y="413"/>
                      <a:pt x="9628" y="318"/>
                      <a:pt x="9628" y="191"/>
                    </a:cubicBezTo>
                    <a:cubicBezTo>
                      <a:pt x="9628" y="96"/>
                      <a:pt x="9533" y="1"/>
                      <a:pt x="94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56" name="Google Shape;4556;p39"/>
            <p:cNvSpPr txBox="1"/>
            <p:nvPr/>
          </p:nvSpPr>
          <p:spPr>
            <a:xfrm>
              <a:off x="3213623" y="4179748"/>
              <a:ext cx="14175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Fira Sans Medium"/>
                  <a:ea typeface="Fira Sans Medium"/>
                  <a:cs typeface="Fira Sans Medium"/>
                  <a:sym typeface="Fira Sans Medium"/>
                </a:rPr>
                <a:t>Speech</a:t>
              </a:r>
              <a:endParaRPr dirty="0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111" name="Google Shape;4506;p39">
              <a:extLst>
                <a:ext uri="{FF2B5EF4-FFF2-40B4-BE49-F238E27FC236}">
                  <a16:creationId xmlns:a16="http://schemas.microsoft.com/office/drawing/2014/main" id="{2F98B948-CDBA-4BEC-BB53-A04ABD74C374}"/>
                </a:ext>
              </a:extLst>
            </p:cNvPr>
            <p:cNvSpPr/>
            <p:nvPr/>
          </p:nvSpPr>
          <p:spPr>
            <a:xfrm>
              <a:off x="3513792" y="3071146"/>
              <a:ext cx="793120" cy="884757"/>
            </a:xfrm>
            <a:custGeom>
              <a:avLst/>
              <a:gdLst/>
              <a:ahLst/>
              <a:cxnLst/>
              <a:rect l="l" t="t" r="r" b="b"/>
              <a:pathLst>
                <a:path w="24260" h="27063" extrusionOk="0">
                  <a:moveTo>
                    <a:pt x="12130" y="1"/>
                  </a:moveTo>
                  <a:cubicBezTo>
                    <a:pt x="11616" y="1"/>
                    <a:pt x="11101" y="112"/>
                    <a:pt x="10705" y="333"/>
                  </a:cubicBezTo>
                  <a:lnTo>
                    <a:pt x="1394" y="5685"/>
                  </a:lnTo>
                  <a:cubicBezTo>
                    <a:pt x="634" y="6160"/>
                    <a:pt x="1" y="7237"/>
                    <a:pt x="1" y="8155"/>
                  </a:cubicBezTo>
                  <a:lnTo>
                    <a:pt x="1" y="18891"/>
                  </a:lnTo>
                  <a:cubicBezTo>
                    <a:pt x="1" y="19335"/>
                    <a:pt x="159" y="19841"/>
                    <a:pt x="413" y="20285"/>
                  </a:cubicBezTo>
                  <a:cubicBezTo>
                    <a:pt x="666" y="20728"/>
                    <a:pt x="1014" y="21140"/>
                    <a:pt x="1394" y="21361"/>
                  </a:cubicBezTo>
                  <a:lnTo>
                    <a:pt x="10705" y="26713"/>
                  </a:lnTo>
                  <a:cubicBezTo>
                    <a:pt x="11102" y="26943"/>
                    <a:pt x="11610" y="27063"/>
                    <a:pt x="12119" y="27063"/>
                  </a:cubicBezTo>
                  <a:cubicBezTo>
                    <a:pt x="12381" y="27063"/>
                    <a:pt x="12643" y="27031"/>
                    <a:pt x="12890" y="26967"/>
                  </a:cubicBezTo>
                  <a:cubicBezTo>
                    <a:pt x="13017" y="26935"/>
                    <a:pt x="13112" y="26903"/>
                    <a:pt x="13239" y="26872"/>
                  </a:cubicBezTo>
                  <a:cubicBezTo>
                    <a:pt x="13334" y="26808"/>
                    <a:pt x="13460" y="26777"/>
                    <a:pt x="13555" y="26713"/>
                  </a:cubicBezTo>
                  <a:lnTo>
                    <a:pt x="22866" y="21361"/>
                  </a:lnTo>
                  <a:cubicBezTo>
                    <a:pt x="23246" y="21140"/>
                    <a:pt x="23594" y="20728"/>
                    <a:pt x="23848" y="20285"/>
                  </a:cubicBezTo>
                  <a:cubicBezTo>
                    <a:pt x="24101" y="19841"/>
                    <a:pt x="24260" y="19335"/>
                    <a:pt x="24260" y="18891"/>
                  </a:cubicBezTo>
                  <a:lnTo>
                    <a:pt x="24260" y="8155"/>
                  </a:lnTo>
                  <a:cubicBezTo>
                    <a:pt x="24260" y="7237"/>
                    <a:pt x="23626" y="6160"/>
                    <a:pt x="22866" y="5685"/>
                  </a:cubicBezTo>
                  <a:lnTo>
                    <a:pt x="13555" y="333"/>
                  </a:lnTo>
                  <a:cubicBezTo>
                    <a:pt x="13159" y="112"/>
                    <a:pt x="12645" y="1"/>
                    <a:pt x="1213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7" name="Graphic 6" descr="Chat bubble with solid fill">
              <a:extLst>
                <a:ext uri="{FF2B5EF4-FFF2-40B4-BE49-F238E27FC236}">
                  <a16:creationId xmlns:a16="http://schemas.microsoft.com/office/drawing/2014/main" id="{7460CC1B-2E55-41B3-B380-271904768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619982" y="3252676"/>
              <a:ext cx="599309" cy="599309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3602A15-93E2-4A35-88B5-7DB90D47DA05}"/>
              </a:ext>
            </a:extLst>
          </p:cNvPr>
          <p:cNvGrpSpPr/>
          <p:nvPr/>
        </p:nvGrpSpPr>
        <p:grpSpPr>
          <a:xfrm>
            <a:off x="4858256" y="2190884"/>
            <a:ext cx="2497707" cy="2249564"/>
            <a:chOff x="4858256" y="2190884"/>
            <a:chExt cx="2497707" cy="2249564"/>
          </a:xfrm>
        </p:grpSpPr>
        <p:sp>
          <p:nvSpPr>
            <p:cNvPr id="4457" name="Google Shape;4457;p39"/>
            <p:cNvSpPr/>
            <p:nvPr/>
          </p:nvSpPr>
          <p:spPr>
            <a:xfrm>
              <a:off x="4858256" y="2190884"/>
              <a:ext cx="1767357" cy="632600"/>
            </a:xfrm>
            <a:custGeom>
              <a:avLst/>
              <a:gdLst/>
              <a:ahLst/>
              <a:cxnLst/>
              <a:rect l="l" t="t" r="r" b="b"/>
              <a:pathLst>
                <a:path w="54060" h="19350" extrusionOk="0">
                  <a:moveTo>
                    <a:pt x="0" y="0"/>
                  </a:moveTo>
                  <a:lnTo>
                    <a:pt x="0" y="6366"/>
                  </a:lnTo>
                  <a:cubicBezTo>
                    <a:pt x="0" y="7157"/>
                    <a:pt x="665" y="7823"/>
                    <a:pt x="1457" y="7823"/>
                  </a:cubicBezTo>
                  <a:lnTo>
                    <a:pt x="52602" y="7823"/>
                  </a:lnTo>
                  <a:cubicBezTo>
                    <a:pt x="53204" y="7823"/>
                    <a:pt x="53679" y="8298"/>
                    <a:pt x="53679" y="8868"/>
                  </a:cubicBezTo>
                  <a:lnTo>
                    <a:pt x="53679" y="19350"/>
                  </a:lnTo>
                  <a:lnTo>
                    <a:pt x="54059" y="19350"/>
                  </a:lnTo>
                  <a:lnTo>
                    <a:pt x="54059" y="8868"/>
                  </a:lnTo>
                  <a:cubicBezTo>
                    <a:pt x="54059" y="8076"/>
                    <a:pt x="53426" y="7442"/>
                    <a:pt x="52602" y="7442"/>
                  </a:cubicBezTo>
                  <a:lnTo>
                    <a:pt x="1457" y="7442"/>
                  </a:lnTo>
                  <a:cubicBezTo>
                    <a:pt x="887" y="7442"/>
                    <a:pt x="412" y="6967"/>
                    <a:pt x="412" y="6366"/>
                  </a:cubicBezTo>
                  <a:lnTo>
                    <a:pt x="412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39"/>
            <p:cNvSpPr/>
            <p:nvPr/>
          </p:nvSpPr>
          <p:spPr>
            <a:xfrm>
              <a:off x="6559312" y="2771339"/>
              <a:ext cx="98404" cy="98404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1489" y="1"/>
                  </a:moveTo>
                  <a:cubicBezTo>
                    <a:pt x="666" y="1"/>
                    <a:pt x="1" y="666"/>
                    <a:pt x="1" y="1521"/>
                  </a:cubicBezTo>
                  <a:cubicBezTo>
                    <a:pt x="1" y="2344"/>
                    <a:pt x="666" y="3009"/>
                    <a:pt x="1489" y="3009"/>
                  </a:cubicBezTo>
                  <a:cubicBezTo>
                    <a:pt x="2313" y="3009"/>
                    <a:pt x="3009" y="2344"/>
                    <a:pt x="3009" y="1521"/>
                  </a:cubicBezTo>
                  <a:cubicBezTo>
                    <a:pt x="3009" y="666"/>
                    <a:pt x="2313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03" name="Google Shape;4503;p39"/>
            <p:cNvGrpSpPr/>
            <p:nvPr/>
          </p:nvGrpSpPr>
          <p:grpSpPr>
            <a:xfrm>
              <a:off x="6112233" y="2960139"/>
              <a:ext cx="1070581" cy="1168920"/>
              <a:chOff x="6061840" y="2835441"/>
              <a:chExt cx="1070581" cy="1168920"/>
            </a:xfrm>
          </p:grpSpPr>
          <p:sp>
            <p:nvSpPr>
              <p:cNvPr id="4504" name="Google Shape;4504;p39"/>
              <p:cNvSpPr/>
              <p:nvPr/>
            </p:nvSpPr>
            <p:spPr>
              <a:xfrm>
                <a:off x="6092898" y="2835441"/>
                <a:ext cx="1008466" cy="569471"/>
              </a:xfrm>
              <a:custGeom>
                <a:avLst/>
                <a:gdLst/>
                <a:ahLst/>
                <a:cxnLst/>
                <a:rect l="l" t="t" r="r" b="b"/>
                <a:pathLst>
                  <a:path w="30847" h="17419" extrusionOk="0">
                    <a:moveTo>
                      <a:pt x="15423" y="0"/>
                    </a:moveTo>
                    <a:cubicBezTo>
                      <a:pt x="14980" y="0"/>
                      <a:pt x="14537" y="95"/>
                      <a:pt x="14220" y="285"/>
                    </a:cubicBezTo>
                    <a:lnTo>
                      <a:pt x="1204" y="7791"/>
                    </a:lnTo>
                    <a:cubicBezTo>
                      <a:pt x="887" y="7981"/>
                      <a:pt x="570" y="8298"/>
                      <a:pt x="349" y="8709"/>
                    </a:cubicBezTo>
                    <a:cubicBezTo>
                      <a:pt x="127" y="9089"/>
                      <a:pt x="0" y="9533"/>
                      <a:pt x="0" y="9913"/>
                    </a:cubicBezTo>
                    <a:lnTo>
                      <a:pt x="0" y="17418"/>
                    </a:lnTo>
                    <a:lnTo>
                      <a:pt x="380" y="17418"/>
                    </a:lnTo>
                    <a:lnTo>
                      <a:pt x="380" y="9913"/>
                    </a:lnTo>
                    <a:cubicBezTo>
                      <a:pt x="380" y="9596"/>
                      <a:pt x="507" y="9248"/>
                      <a:pt x="697" y="8899"/>
                    </a:cubicBezTo>
                    <a:cubicBezTo>
                      <a:pt x="887" y="8551"/>
                      <a:pt x="1141" y="8298"/>
                      <a:pt x="1394" y="8139"/>
                    </a:cubicBezTo>
                    <a:lnTo>
                      <a:pt x="14410" y="634"/>
                    </a:lnTo>
                    <a:cubicBezTo>
                      <a:pt x="14663" y="475"/>
                      <a:pt x="15043" y="380"/>
                      <a:pt x="15423" y="380"/>
                    </a:cubicBezTo>
                    <a:cubicBezTo>
                      <a:pt x="15803" y="380"/>
                      <a:pt x="16183" y="475"/>
                      <a:pt x="16437" y="634"/>
                    </a:cubicBezTo>
                    <a:lnTo>
                      <a:pt x="29453" y="8139"/>
                    </a:lnTo>
                    <a:cubicBezTo>
                      <a:pt x="29706" y="8298"/>
                      <a:pt x="29959" y="8551"/>
                      <a:pt x="30149" y="8899"/>
                    </a:cubicBezTo>
                    <a:cubicBezTo>
                      <a:pt x="30339" y="9248"/>
                      <a:pt x="30466" y="9596"/>
                      <a:pt x="30466" y="9913"/>
                    </a:cubicBezTo>
                    <a:lnTo>
                      <a:pt x="30466" y="17418"/>
                    </a:lnTo>
                    <a:lnTo>
                      <a:pt x="30846" y="17418"/>
                    </a:lnTo>
                    <a:lnTo>
                      <a:pt x="30846" y="9913"/>
                    </a:lnTo>
                    <a:cubicBezTo>
                      <a:pt x="30846" y="9533"/>
                      <a:pt x="30719" y="9089"/>
                      <a:pt x="30498" y="8709"/>
                    </a:cubicBezTo>
                    <a:cubicBezTo>
                      <a:pt x="30276" y="8298"/>
                      <a:pt x="29959" y="7981"/>
                      <a:pt x="29643" y="7791"/>
                    </a:cubicBezTo>
                    <a:lnTo>
                      <a:pt x="16627" y="285"/>
                    </a:lnTo>
                    <a:cubicBezTo>
                      <a:pt x="16310" y="95"/>
                      <a:pt x="15867" y="0"/>
                      <a:pt x="15423" y="0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5" name="Google Shape;4505;p39"/>
              <p:cNvSpPr/>
              <p:nvPr/>
            </p:nvSpPr>
            <p:spPr>
              <a:xfrm>
                <a:off x="6061840" y="3404879"/>
                <a:ext cx="1070581" cy="599482"/>
              </a:xfrm>
              <a:custGeom>
                <a:avLst/>
                <a:gdLst/>
                <a:ahLst/>
                <a:cxnLst/>
                <a:rect l="l" t="t" r="r" b="b"/>
                <a:pathLst>
                  <a:path w="32747" h="18337" extrusionOk="0">
                    <a:moveTo>
                      <a:pt x="0" y="0"/>
                    </a:moveTo>
                    <a:lnTo>
                      <a:pt x="0" y="7506"/>
                    </a:lnTo>
                    <a:cubicBezTo>
                      <a:pt x="0" y="8044"/>
                      <a:pt x="159" y="8646"/>
                      <a:pt x="475" y="9184"/>
                    </a:cubicBezTo>
                    <a:cubicBezTo>
                      <a:pt x="792" y="9723"/>
                      <a:pt x="1204" y="10166"/>
                      <a:pt x="1679" y="10419"/>
                    </a:cubicBezTo>
                    <a:lnTo>
                      <a:pt x="14695" y="17925"/>
                    </a:lnTo>
                    <a:cubicBezTo>
                      <a:pt x="15138" y="18210"/>
                      <a:pt x="15740" y="18336"/>
                      <a:pt x="16373" y="18336"/>
                    </a:cubicBezTo>
                    <a:cubicBezTo>
                      <a:pt x="17007" y="18336"/>
                      <a:pt x="17608" y="18210"/>
                      <a:pt x="18052" y="17925"/>
                    </a:cubicBezTo>
                    <a:lnTo>
                      <a:pt x="31068" y="10419"/>
                    </a:lnTo>
                    <a:cubicBezTo>
                      <a:pt x="31543" y="10134"/>
                      <a:pt x="31954" y="9691"/>
                      <a:pt x="32271" y="9152"/>
                    </a:cubicBezTo>
                    <a:cubicBezTo>
                      <a:pt x="32588" y="8646"/>
                      <a:pt x="32746" y="8044"/>
                      <a:pt x="32746" y="7506"/>
                    </a:cubicBezTo>
                    <a:lnTo>
                      <a:pt x="32746" y="0"/>
                    </a:lnTo>
                    <a:lnTo>
                      <a:pt x="30434" y="0"/>
                    </a:lnTo>
                    <a:lnTo>
                      <a:pt x="30434" y="7506"/>
                    </a:lnTo>
                    <a:cubicBezTo>
                      <a:pt x="30434" y="7601"/>
                      <a:pt x="30403" y="7791"/>
                      <a:pt x="30276" y="8012"/>
                    </a:cubicBezTo>
                    <a:cubicBezTo>
                      <a:pt x="30149" y="8234"/>
                      <a:pt x="29991" y="8361"/>
                      <a:pt x="29896" y="8424"/>
                    </a:cubicBezTo>
                    <a:lnTo>
                      <a:pt x="16912" y="15930"/>
                    </a:lnTo>
                    <a:cubicBezTo>
                      <a:pt x="16817" y="15961"/>
                      <a:pt x="16627" y="16025"/>
                      <a:pt x="16373" y="16025"/>
                    </a:cubicBezTo>
                    <a:cubicBezTo>
                      <a:pt x="16120" y="16025"/>
                      <a:pt x="15930" y="15961"/>
                      <a:pt x="15835" y="15930"/>
                    </a:cubicBezTo>
                    <a:lnTo>
                      <a:pt x="2851" y="8424"/>
                    </a:lnTo>
                    <a:cubicBezTo>
                      <a:pt x="2756" y="8361"/>
                      <a:pt x="2597" y="8234"/>
                      <a:pt x="2471" y="8012"/>
                    </a:cubicBezTo>
                    <a:cubicBezTo>
                      <a:pt x="2344" y="7791"/>
                      <a:pt x="2312" y="7601"/>
                      <a:pt x="2312" y="7506"/>
                    </a:cubicBezTo>
                    <a:lnTo>
                      <a:pt x="2312" y="0"/>
                    </a:ln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6" name="Google Shape;4506;p39"/>
              <p:cNvSpPr/>
              <p:nvPr/>
            </p:nvSpPr>
            <p:spPr>
              <a:xfrm>
                <a:off x="6200554" y="2962255"/>
                <a:ext cx="793120" cy="884757"/>
              </a:xfrm>
              <a:custGeom>
                <a:avLst/>
                <a:gdLst/>
                <a:ahLst/>
                <a:cxnLst/>
                <a:rect l="l" t="t" r="r" b="b"/>
                <a:pathLst>
                  <a:path w="24260" h="27063" extrusionOk="0">
                    <a:moveTo>
                      <a:pt x="12130" y="1"/>
                    </a:moveTo>
                    <a:cubicBezTo>
                      <a:pt x="11616" y="1"/>
                      <a:pt x="11101" y="112"/>
                      <a:pt x="10705" y="333"/>
                    </a:cubicBezTo>
                    <a:lnTo>
                      <a:pt x="1394" y="5685"/>
                    </a:lnTo>
                    <a:cubicBezTo>
                      <a:pt x="634" y="6160"/>
                      <a:pt x="1" y="7237"/>
                      <a:pt x="1" y="8155"/>
                    </a:cubicBezTo>
                    <a:lnTo>
                      <a:pt x="1" y="18891"/>
                    </a:lnTo>
                    <a:cubicBezTo>
                      <a:pt x="1" y="19335"/>
                      <a:pt x="159" y="19841"/>
                      <a:pt x="413" y="20285"/>
                    </a:cubicBezTo>
                    <a:cubicBezTo>
                      <a:pt x="666" y="20728"/>
                      <a:pt x="1014" y="21140"/>
                      <a:pt x="1394" y="21361"/>
                    </a:cubicBezTo>
                    <a:lnTo>
                      <a:pt x="10705" y="26713"/>
                    </a:lnTo>
                    <a:cubicBezTo>
                      <a:pt x="11102" y="26943"/>
                      <a:pt x="11610" y="27063"/>
                      <a:pt x="12119" y="27063"/>
                    </a:cubicBezTo>
                    <a:cubicBezTo>
                      <a:pt x="12381" y="27063"/>
                      <a:pt x="12643" y="27031"/>
                      <a:pt x="12890" y="26967"/>
                    </a:cubicBezTo>
                    <a:cubicBezTo>
                      <a:pt x="13017" y="26935"/>
                      <a:pt x="13112" y="26903"/>
                      <a:pt x="13239" y="26872"/>
                    </a:cubicBezTo>
                    <a:cubicBezTo>
                      <a:pt x="13334" y="26808"/>
                      <a:pt x="13460" y="26777"/>
                      <a:pt x="13555" y="26713"/>
                    </a:cubicBezTo>
                    <a:lnTo>
                      <a:pt x="22866" y="21361"/>
                    </a:lnTo>
                    <a:cubicBezTo>
                      <a:pt x="23246" y="21140"/>
                      <a:pt x="23594" y="20728"/>
                      <a:pt x="23848" y="20285"/>
                    </a:cubicBezTo>
                    <a:cubicBezTo>
                      <a:pt x="24101" y="19841"/>
                      <a:pt x="24260" y="19335"/>
                      <a:pt x="24260" y="18891"/>
                    </a:cubicBezTo>
                    <a:lnTo>
                      <a:pt x="24260" y="8155"/>
                    </a:lnTo>
                    <a:cubicBezTo>
                      <a:pt x="24260" y="7237"/>
                      <a:pt x="23626" y="6160"/>
                      <a:pt x="22866" y="5685"/>
                    </a:cubicBezTo>
                    <a:lnTo>
                      <a:pt x="13555" y="333"/>
                    </a:lnTo>
                    <a:cubicBezTo>
                      <a:pt x="13159" y="112"/>
                      <a:pt x="12645" y="1"/>
                      <a:pt x="12130" y="1"/>
                    </a:cubicBez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558" name="Google Shape;4558;p39"/>
            <p:cNvSpPr txBox="1"/>
            <p:nvPr/>
          </p:nvSpPr>
          <p:spPr>
            <a:xfrm>
              <a:off x="5938463" y="4179748"/>
              <a:ext cx="14175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Fira Sans Medium"/>
                  <a:ea typeface="Fira Sans Medium"/>
                  <a:cs typeface="Fira Sans Medium"/>
                  <a:sym typeface="Fira Sans Medium"/>
                </a:rPr>
                <a:t>Mobility</a:t>
              </a:r>
              <a:endParaRPr dirty="0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pic>
          <p:nvPicPr>
            <p:cNvPr id="9" name="Graphic 8" descr="Man with cane with solid fill">
              <a:extLst>
                <a:ext uri="{FF2B5EF4-FFF2-40B4-BE49-F238E27FC236}">
                  <a16:creationId xmlns:a16="http://schemas.microsoft.com/office/drawing/2014/main" id="{C419C23D-D73E-4F74-B5AF-B0D76CCB7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358328" y="3218812"/>
              <a:ext cx="621529" cy="621529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055401F-248D-4FA5-899B-8B51E3CC6784}"/>
              </a:ext>
            </a:extLst>
          </p:cNvPr>
          <p:cNvGrpSpPr/>
          <p:nvPr/>
        </p:nvGrpSpPr>
        <p:grpSpPr>
          <a:xfrm>
            <a:off x="5053212" y="2095618"/>
            <a:ext cx="3665171" cy="2344830"/>
            <a:chOff x="5053212" y="2095618"/>
            <a:chExt cx="3665171" cy="2344830"/>
          </a:xfrm>
        </p:grpSpPr>
        <p:sp>
          <p:nvSpPr>
            <p:cNvPr id="4464" name="Google Shape;4464;p39"/>
            <p:cNvSpPr/>
            <p:nvPr/>
          </p:nvSpPr>
          <p:spPr>
            <a:xfrm>
              <a:off x="5053212" y="2095618"/>
              <a:ext cx="2953865" cy="727866"/>
            </a:xfrm>
            <a:custGeom>
              <a:avLst/>
              <a:gdLst/>
              <a:ahLst/>
              <a:cxnLst/>
              <a:rect l="l" t="t" r="r" b="b"/>
              <a:pathLst>
                <a:path w="90353" h="22264" extrusionOk="0">
                  <a:moveTo>
                    <a:pt x="1" y="1"/>
                  </a:moveTo>
                  <a:lnTo>
                    <a:pt x="1" y="4118"/>
                  </a:lnTo>
                  <a:cubicBezTo>
                    <a:pt x="1" y="4909"/>
                    <a:pt x="666" y="5574"/>
                    <a:pt x="1457" y="5574"/>
                  </a:cubicBezTo>
                  <a:lnTo>
                    <a:pt x="88896" y="5574"/>
                  </a:lnTo>
                  <a:cubicBezTo>
                    <a:pt x="89497" y="5574"/>
                    <a:pt x="89972" y="6050"/>
                    <a:pt x="89972" y="6620"/>
                  </a:cubicBezTo>
                  <a:lnTo>
                    <a:pt x="89972" y="22264"/>
                  </a:lnTo>
                  <a:lnTo>
                    <a:pt x="90352" y="22264"/>
                  </a:lnTo>
                  <a:lnTo>
                    <a:pt x="90352" y="6620"/>
                  </a:lnTo>
                  <a:cubicBezTo>
                    <a:pt x="90352" y="5828"/>
                    <a:pt x="89719" y="5194"/>
                    <a:pt x="88927" y="5194"/>
                  </a:cubicBezTo>
                  <a:lnTo>
                    <a:pt x="1457" y="5194"/>
                  </a:lnTo>
                  <a:cubicBezTo>
                    <a:pt x="856" y="5194"/>
                    <a:pt x="381" y="4688"/>
                    <a:pt x="381" y="4118"/>
                  </a:cubicBezTo>
                  <a:lnTo>
                    <a:pt x="38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39"/>
            <p:cNvSpPr/>
            <p:nvPr/>
          </p:nvSpPr>
          <p:spPr>
            <a:xfrm>
              <a:off x="7952508" y="2765552"/>
              <a:ext cx="99418" cy="98404"/>
            </a:xfrm>
            <a:custGeom>
              <a:avLst/>
              <a:gdLst/>
              <a:ahLst/>
              <a:cxnLst/>
              <a:rect l="l" t="t" r="r" b="b"/>
              <a:pathLst>
                <a:path w="3041" h="3010" extrusionOk="0">
                  <a:moveTo>
                    <a:pt x="1520" y="1"/>
                  </a:moveTo>
                  <a:cubicBezTo>
                    <a:pt x="697" y="1"/>
                    <a:pt x="0" y="666"/>
                    <a:pt x="0" y="1521"/>
                  </a:cubicBezTo>
                  <a:cubicBezTo>
                    <a:pt x="0" y="2344"/>
                    <a:pt x="697" y="3009"/>
                    <a:pt x="1520" y="3009"/>
                  </a:cubicBezTo>
                  <a:cubicBezTo>
                    <a:pt x="2344" y="3009"/>
                    <a:pt x="3040" y="2344"/>
                    <a:pt x="3040" y="1521"/>
                  </a:cubicBezTo>
                  <a:cubicBezTo>
                    <a:pt x="3040" y="666"/>
                    <a:pt x="2344" y="1"/>
                    <a:pt x="1520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85" name="Google Shape;4485;p39"/>
            <p:cNvGrpSpPr/>
            <p:nvPr/>
          </p:nvGrpSpPr>
          <p:grpSpPr>
            <a:xfrm>
              <a:off x="7473831" y="2929081"/>
              <a:ext cx="1071627" cy="1168920"/>
              <a:chOff x="7411910" y="2804383"/>
              <a:chExt cx="1071627" cy="1168920"/>
            </a:xfrm>
          </p:grpSpPr>
          <p:sp>
            <p:nvSpPr>
              <p:cNvPr id="4486" name="Google Shape;4486;p39"/>
              <p:cNvSpPr/>
              <p:nvPr/>
            </p:nvSpPr>
            <p:spPr>
              <a:xfrm>
                <a:off x="7442967" y="3404879"/>
                <a:ext cx="1008466" cy="568424"/>
              </a:xfrm>
              <a:custGeom>
                <a:avLst/>
                <a:gdLst/>
                <a:ahLst/>
                <a:cxnLst/>
                <a:rect l="l" t="t" r="r" b="b"/>
                <a:pathLst>
                  <a:path w="30847" h="17387" extrusionOk="0">
                    <a:moveTo>
                      <a:pt x="1" y="0"/>
                    </a:moveTo>
                    <a:lnTo>
                      <a:pt x="1" y="7474"/>
                    </a:lnTo>
                    <a:cubicBezTo>
                      <a:pt x="1" y="7854"/>
                      <a:pt x="128" y="8297"/>
                      <a:pt x="349" y="8677"/>
                    </a:cubicBezTo>
                    <a:cubicBezTo>
                      <a:pt x="603" y="9089"/>
                      <a:pt x="888" y="9406"/>
                      <a:pt x="1236" y="9596"/>
                    </a:cubicBezTo>
                    <a:lnTo>
                      <a:pt x="14220" y="17101"/>
                    </a:lnTo>
                    <a:cubicBezTo>
                      <a:pt x="14537" y="17291"/>
                      <a:pt x="14980" y="17386"/>
                      <a:pt x="15424" y="17386"/>
                    </a:cubicBezTo>
                    <a:cubicBezTo>
                      <a:pt x="15899" y="17386"/>
                      <a:pt x="16310" y="17291"/>
                      <a:pt x="16627" y="17101"/>
                    </a:cubicBezTo>
                    <a:lnTo>
                      <a:pt x="29643" y="9596"/>
                    </a:lnTo>
                    <a:cubicBezTo>
                      <a:pt x="29960" y="9406"/>
                      <a:pt x="30277" y="9089"/>
                      <a:pt x="30498" y="8677"/>
                    </a:cubicBezTo>
                    <a:cubicBezTo>
                      <a:pt x="30720" y="8297"/>
                      <a:pt x="30847" y="7854"/>
                      <a:pt x="30847" y="7506"/>
                    </a:cubicBezTo>
                    <a:lnTo>
                      <a:pt x="30847" y="0"/>
                    </a:lnTo>
                    <a:lnTo>
                      <a:pt x="30467" y="0"/>
                    </a:lnTo>
                    <a:lnTo>
                      <a:pt x="30467" y="7506"/>
                    </a:lnTo>
                    <a:cubicBezTo>
                      <a:pt x="30467" y="7791"/>
                      <a:pt x="30372" y="8139"/>
                      <a:pt x="30150" y="8487"/>
                    </a:cubicBezTo>
                    <a:cubicBezTo>
                      <a:pt x="29960" y="8836"/>
                      <a:pt x="29706" y="9089"/>
                      <a:pt x="29453" y="9247"/>
                    </a:cubicBezTo>
                    <a:lnTo>
                      <a:pt x="16437" y="16753"/>
                    </a:lnTo>
                    <a:cubicBezTo>
                      <a:pt x="16184" y="16911"/>
                      <a:pt x="15804" y="17006"/>
                      <a:pt x="15424" y="17006"/>
                    </a:cubicBezTo>
                    <a:cubicBezTo>
                      <a:pt x="15044" y="17006"/>
                      <a:pt x="14695" y="16911"/>
                      <a:pt x="14410" y="16753"/>
                    </a:cubicBezTo>
                    <a:lnTo>
                      <a:pt x="1426" y="9247"/>
                    </a:lnTo>
                    <a:cubicBezTo>
                      <a:pt x="1141" y="9089"/>
                      <a:pt x="888" y="8836"/>
                      <a:pt x="698" y="8487"/>
                    </a:cubicBezTo>
                    <a:cubicBezTo>
                      <a:pt x="508" y="8171"/>
                      <a:pt x="381" y="7791"/>
                      <a:pt x="381" y="7506"/>
                    </a:cubicBezTo>
                    <a:lnTo>
                      <a:pt x="381" y="0"/>
                    </a:ln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7" name="Google Shape;4487;p39"/>
              <p:cNvSpPr/>
              <p:nvPr/>
            </p:nvSpPr>
            <p:spPr>
              <a:xfrm>
                <a:off x="7411910" y="2804383"/>
                <a:ext cx="1071627" cy="600529"/>
              </a:xfrm>
              <a:custGeom>
                <a:avLst/>
                <a:gdLst/>
                <a:ahLst/>
                <a:cxnLst/>
                <a:rect l="l" t="t" r="r" b="b"/>
                <a:pathLst>
                  <a:path w="32779" h="18369" extrusionOk="0">
                    <a:moveTo>
                      <a:pt x="16374" y="0"/>
                    </a:moveTo>
                    <a:cubicBezTo>
                      <a:pt x="15772" y="0"/>
                      <a:pt x="15170" y="127"/>
                      <a:pt x="14695" y="412"/>
                    </a:cubicBezTo>
                    <a:lnTo>
                      <a:pt x="1679" y="7917"/>
                    </a:lnTo>
                    <a:cubicBezTo>
                      <a:pt x="1204" y="8202"/>
                      <a:pt x="793" y="8646"/>
                      <a:pt x="476" y="9184"/>
                    </a:cubicBezTo>
                    <a:cubicBezTo>
                      <a:pt x="159" y="9723"/>
                      <a:pt x="1" y="10293"/>
                      <a:pt x="1" y="10863"/>
                    </a:cubicBezTo>
                    <a:lnTo>
                      <a:pt x="1" y="18368"/>
                    </a:lnTo>
                    <a:lnTo>
                      <a:pt x="2313" y="18368"/>
                    </a:lnTo>
                    <a:lnTo>
                      <a:pt x="2313" y="10863"/>
                    </a:lnTo>
                    <a:cubicBezTo>
                      <a:pt x="2313" y="10736"/>
                      <a:pt x="2344" y="10546"/>
                      <a:pt x="2471" y="10324"/>
                    </a:cubicBezTo>
                    <a:cubicBezTo>
                      <a:pt x="2598" y="10103"/>
                      <a:pt x="2756" y="9976"/>
                      <a:pt x="2851" y="9913"/>
                    </a:cubicBezTo>
                    <a:lnTo>
                      <a:pt x="15835" y="2407"/>
                    </a:lnTo>
                    <a:cubicBezTo>
                      <a:pt x="15930" y="2375"/>
                      <a:pt x="16120" y="2312"/>
                      <a:pt x="16374" y="2312"/>
                    </a:cubicBezTo>
                    <a:cubicBezTo>
                      <a:pt x="16627" y="2312"/>
                      <a:pt x="16817" y="2375"/>
                      <a:pt x="16912" y="2407"/>
                    </a:cubicBezTo>
                    <a:lnTo>
                      <a:pt x="29928" y="9913"/>
                    </a:lnTo>
                    <a:cubicBezTo>
                      <a:pt x="29991" y="9976"/>
                      <a:pt x="30150" y="10103"/>
                      <a:pt x="30276" y="10324"/>
                    </a:cubicBezTo>
                    <a:cubicBezTo>
                      <a:pt x="30403" y="10546"/>
                      <a:pt x="30435" y="10736"/>
                      <a:pt x="30435" y="10863"/>
                    </a:cubicBezTo>
                    <a:lnTo>
                      <a:pt x="30435" y="18368"/>
                    </a:lnTo>
                    <a:lnTo>
                      <a:pt x="32778" y="18368"/>
                    </a:lnTo>
                    <a:lnTo>
                      <a:pt x="32778" y="10863"/>
                    </a:lnTo>
                    <a:cubicBezTo>
                      <a:pt x="32778" y="10293"/>
                      <a:pt x="32588" y="9723"/>
                      <a:pt x="32272" y="9184"/>
                    </a:cubicBezTo>
                    <a:cubicBezTo>
                      <a:pt x="31987" y="8646"/>
                      <a:pt x="31543" y="8202"/>
                      <a:pt x="31068" y="7917"/>
                    </a:cubicBezTo>
                    <a:lnTo>
                      <a:pt x="18052" y="412"/>
                    </a:lnTo>
                    <a:cubicBezTo>
                      <a:pt x="17609" y="159"/>
                      <a:pt x="17007" y="0"/>
                      <a:pt x="16374" y="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9" name="Google Shape;4489;p39"/>
              <p:cNvSpPr/>
              <p:nvPr/>
            </p:nvSpPr>
            <p:spPr>
              <a:xfrm>
                <a:off x="8048661" y="3535845"/>
                <a:ext cx="77677" cy="76108"/>
              </a:xfrm>
              <a:custGeom>
                <a:avLst/>
                <a:gdLst/>
                <a:ahLst/>
                <a:cxnLst/>
                <a:rect l="l" t="t" r="r" b="b"/>
                <a:pathLst>
                  <a:path w="2376" h="2328" extrusionOk="0">
                    <a:moveTo>
                      <a:pt x="238" y="0"/>
                    </a:moveTo>
                    <a:cubicBezTo>
                      <a:pt x="182" y="0"/>
                      <a:pt x="127" y="16"/>
                      <a:pt x="95" y="48"/>
                    </a:cubicBezTo>
                    <a:cubicBezTo>
                      <a:pt x="0" y="143"/>
                      <a:pt x="0" y="269"/>
                      <a:pt x="95" y="333"/>
                    </a:cubicBezTo>
                    <a:lnTo>
                      <a:pt x="2027" y="2265"/>
                    </a:lnTo>
                    <a:cubicBezTo>
                      <a:pt x="2059" y="2296"/>
                      <a:pt x="2122" y="2328"/>
                      <a:pt x="2154" y="2328"/>
                    </a:cubicBezTo>
                    <a:cubicBezTo>
                      <a:pt x="2217" y="2328"/>
                      <a:pt x="2280" y="2296"/>
                      <a:pt x="2312" y="2265"/>
                    </a:cubicBezTo>
                    <a:cubicBezTo>
                      <a:pt x="2375" y="2201"/>
                      <a:pt x="2375" y="2043"/>
                      <a:pt x="2312" y="1980"/>
                    </a:cubicBezTo>
                    <a:lnTo>
                      <a:pt x="380" y="48"/>
                    </a:lnTo>
                    <a:cubicBezTo>
                      <a:pt x="349" y="16"/>
                      <a:pt x="293" y="0"/>
                      <a:pt x="2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0" name="Google Shape;4490;p39"/>
              <p:cNvSpPr/>
              <p:nvPr/>
            </p:nvSpPr>
            <p:spPr>
              <a:xfrm>
                <a:off x="8053827" y="3186427"/>
                <a:ext cx="13502" cy="182228"/>
              </a:xfrm>
              <a:custGeom>
                <a:avLst/>
                <a:gdLst/>
                <a:ahLst/>
                <a:cxnLst/>
                <a:rect l="l" t="t" r="r" b="b"/>
                <a:pathLst>
                  <a:path w="413" h="5574" extrusionOk="0">
                    <a:moveTo>
                      <a:pt x="191" y="0"/>
                    </a:moveTo>
                    <a:cubicBezTo>
                      <a:pt x="64" y="0"/>
                      <a:pt x="1" y="95"/>
                      <a:pt x="1" y="190"/>
                    </a:cubicBezTo>
                    <a:lnTo>
                      <a:pt x="1" y="5384"/>
                    </a:lnTo>
                    <a:cubicBezTo>
                      <a:pt x="1" y="5479"/>
                      <a:pt x="96" y="5574"/>
                      <a:pt x="191" y="5574"/>
                    </a:cubicBezTo>
                    <a:cubicBezTo>
                      <a:pt x="317" y="5574"/>
                      <a:pt x="412" y="5479"/>
                      <a:pt x="412" y="5384"/>
                    </a:cubicBezTo>
                    <a:lnTo>
                      <a:pt x="412" y="190"/>
                    </a:lnTo>
                    <a:cubicBezTo>
                      <a:pt x="412" y="95"/>
                      <a:pt x="317" y="0"/>
                      <a:pt x="1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1" name="Google Shape;4491;p39"/>
              <p:cNvSpPr/>
              <p:nvPr/>
            </p:nvSpPr>
            <p:spPr>
              <a:xfrm>
                <a:off x="7801212" y="3384152"/>
                <a:ext cx="108735" cy="13502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413" extrusionOk="0">
                    <a:moveTo>
                      <a:pt x="222" y="1"/>
                    </a:moveTo>
                    <a:cubicBezTo>
                      <a:pt x="95" y="1"/>
                      <a:pt x="0" y="96"/>
                      <a:pt x="0" y="222"/>
                    </a:cubicBezTo>
                    <a:cubicBezTo>
                      <a:pt x="0" y="317"/>
                      <a:pt x="95" y="412"/>
                      <a:pt x="222" y="412"/>
                    </a:cubicBezTo>
                    <a:lnTo>
                      <a:pt x="3136" y="412"/>
                    </a:lnTo>
                    <a:cubicBezTo>
                      <a:pt x="3231" y="412"/>
                      <a:pt x="3326" y="317"/>
                      <a:pt x="3326" y="222"/>
                    </a:cubicBezTo>
                    <a:cubicBezTo>
                      <a:pt x="3326" y="96"/>
                      <a:pt x="3231" y="1"/>
                      <a:pt x="31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2" name="Google Shape;4492;p39"/>
              <p:cNvSpPr/>
              <p:nvPr/>
            </p:nvSpPr>
            <p:spPr>
              <a:xfrm>
                <a:off x="7801212" y="3427633"/>
                <a:ext cx="82843" cy="13502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413" extrusionOk="0">
                    <a:moveTo>
                      <a:pt x="222" y="1"/>
                    </a:moveTo>
                    <a:cubicBezTo>
                      <a:pt x="95" y="1"/>
                      <a:pt x="0" y="96"/>
                      <a:pt x="0" y="191"/>
                    </a:cubicBezTo>
                    <a:cubicBezTo>
                      <a:pt x="0" y="318"/>
                      <a:pt x="95" y="413"/>
                      <a:pt x="222" y="413"/>
                    </a:cubicBezTo>
                    <a:lnTo>
                      <a:pt x="2312" y="413"/>
                    </a:lnTo>
                    <a:cubicBezTo>
                      <a:pt x="2439" y="413"/>
                      <a:pt x="2534" y="318"/>
                      <a:pt x="2534" y="191"/>
                    </a:cubicBezTo>
                    <a:cubicBezTo>
                      <a:pt x="2534" y="64"/>
                      <a:pt x="2439" y="1"/>
                      <a:pt x="23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3" name="Google Shape;4493;p39"/>
              <p:cNvSpPr/>
              <p:nvPr/>
            </p:nvSpPr>
            <p:spPr>
              <a:xfrm>
                <a:off x="7801212" y="3470100"/>
                <a:ext cx="76631" cy="13469"/>
              </a:xfrm>
              <a:custGeom>
                <a:avLst/>
                <a:gdLst/>
                <a:ahLst/>
                <a:cxnLst/>
                <a:rect l="l" t="t" r="r" b="b"/>
                <a:pathLst>
                  <a:path w="2344" h="412" extrusionOk="0">
                    <a:moveTo>
                      <a:pt x="222" y="0"/>
                    </a:moveTo>
                    <a:cubicBezTo>
                      <a:pt x="95" y="0"/>
                      <a:pt x="0" y="95"/>
                      <a:pt x="0" y="190"/>
                    </a:cubicBezTo>
                    <a:cubicBezTo>
                      <a:pt x="0" y="317"/>
                      <a:pt x="95" y="412"/>
                      <a:pt x="222" y="412"/>
                    </a:cubicBezTo>
                    <a:lnTo>
                      <a:pt x="2154" y="412"/>
                    </a:lnTo>
                    <a:cubicBezTo>
                      <a:pt x="2249" y="412"/>
                      <a:pt x="2344" y="317"/>
                      <a:pt x="2344" y="190"/>
                    </a:cubicBezTo>
                    <a:cubicBezTo>
                      <a:pt x="2344" y="95"/>
                      <a:pt x="2249" y="0"/>
                      <a:pt x="21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4" name="Google Shape;4494;p39"/>
              <p:cNvSpPr/>
              <p:nvPr/>
            </p:nvSpPr>
            <p:spPr>
              <a:xfrm>
                <a:off x="7866433" y="3355186"/>
                <a:ext cx="224696" cy="224696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6873" extrusionOk="0">
                    <a:moveTo>
                      <a:pt x="3452" y="412"/>
                    </a:moveTo>
                    <a:cubicBezTo>
                      <a:pt x="5099" y="412"/>
                      <a:pt x="6461" y="1774"/>
                      <a:pt x="6461" y="3452"/>
                    </a:cubicBezTo>
                    <a:cubicBezTo>
                      <a:pt x="6461" y="5099"/>
                      <a:pt x="5099" y="6461"/>
                      <a:pt x="3452" y="6461"/>
                    </a:cubicBezTo>
                    <a:cubicBezTo>
                      <a:pt x="1774" y="6461"/>
                      <a:pt x="412" y="5099"/>
                      <a:pt x="412" y="3452"/>
                    </a:cubicBezTo>
                    <a:cubicBezTo>
                      <a:pt x="412" y="1774"/>
                      <a:pt x="1774" y="412"/>
                      <a:pt x="3452" y="412"/>
                    </a:cubicBezTo>
                    <a:close/>
                    <a:moveTo>
                      <a:pt x="3452" y="0"/>
                    </a:moveTo>
                    <a:cubicBezTo>
                      <a:pt x="1552" y="0"/>
                      <a:pt x="1" y="1552"/>
                      <a:pt x="1" y="3452"/>
                    </a:cubicBezTo>
                    <a:cubicBezTo>
                      <a:pt x="1" y="5320"/>
                      <a:pt x="1552" y="6872"/>
                      <a:pt x="3452" y="6872"/>
                    </a:cubicBezTo>
                    <a:cubicBezTo>
                      <a:pt x="5353" y="6872"/>
                      <a:pt x="6873" y="5352"/>
                      <a:pt x="6873" y="3452"/>
                    </a:cubicBezTo>
                    <a:cubicBezTo>
                      <a:pt x="6873" y="1552"/>
                      <a:pt x="5321" y="0"/>
                      <a:pt x="34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5" name="Google Shape;4495;p39"/>
              <p:cNvSpPr/>
              <p:nvPr/>
            </p:nvSpPr>
            <p:spPr>
              <a:xfrm>
                <a:off x="7980334" y="3184335"/>
                <a:ext cx="17621" cy="17654"/>
              </a:xfrm>
              <a:custGeom>
                <a:avLst/>
                <a:gdLst/>
                <a:ahLst/>
                <a:cxnLst/>
                <a:rect l="l" t="t" r="r" b="b"/>
                <a:pathLst>
                  <a:path w="539" h="540" extrusionOk="0">
                    <a:moveTo>
                      <a:pt x="253" y="1"/>
                    </a:moveTo>
                    <a:cubicBezTo>
                      <a:pt x="127" y="1"/>
                      <a:pt x="0" y="127"/>
                      <a:pt x="0" y="254"/>
                    </a:cubicBezTo>
                    <a:cubicBezTo>
                      <a:pt x="0" y="412"/>
                      <a:pt x="127" y="539"/>
                      <a:pt x="253" y="539"/>
                    </a:cubicBezTo>
                    <a:cubicBezTo>
                      <a:pt x="412" y="539"/>
                      <a:pt x="539" y="412"/>
                      <a:pt x="539" y="254"/>
                    </a:cubicBezTo>
                    <a:cubicBezTo>
                      <a:pt x="539" y="127"/>
                      <a:pt x="412" y="1"/>
                      <a:pt x="2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6" name="Google Shape;4496;p39"/>
              <p:cNvSpPr/>
              <p:nvPr/>
            </p:nvSpPr>
            <p:spPr>
              <a:xfrm>
                <a:off x="7908868" y="3184335"/>
                <a:ext cx="17654" cy="17654"/>
              </a:xfrm>
              <a:custGeom>
                <a:avLst/>
                <a:gdLst/>
                <a:ahLst/>
                <a:cxnLst/>
                <a:rect l="l" t="t" r="r" b="b"/>
                <a:pathLst>
                  <a:path w="540" h="540" extrusionOk="0">
                    <a:moveTo>
                      <a:pt x="286" y="1"/>
                    </a:moveTo>
                    <a:cubicBezTo>
                      <a:pt x="128" y="1"/>
                      <a:pt x="1" y="127"/>
                      <a:pt x="1" y="254"/>
                    </a:cubicBezTo>
                    <a:cubicBezTo>
                      <a:pt x="1" y="412"/>
                      <a:pt x="128" y="539"/>
                      <a:pt x="286" y="539"/>
                    </a:cubicBezTo>
                    <a:cubicBezTo>
                      <a:pt x="413" y="539"/>
                      <a:pt x="539" y="412"/>
                      <a:pt x="539" y="254"/>
                    </a:cubicBezTo>
                    <a:cubicBezTo>
                      <a:pt x="539" y="127"/>
                      <a:pt x="413" y="1"/>
                      <a:pt x="2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7" name="Google Shape;4497;p39"/>
              <p:cNvSpPr/>
              <p:nvPr/>
            </p:nvSpPr>
            <p:spPr>
              <a:xfrm>
                <a:off x="7838481" y="3184335"/>
                <a:ext cx="16608" cy="17654"/>
              </a:xfrm>
              <a:custGeom>
                <a:avLst/>
                <a:gdLst/>
                <a:ahLst/>
                <a:cxnLst/>
                <a:rect l="l" t="t" r="r" b="b"/>
                <a:pathLst>
                  <a:path w="508" h="540" extrusionOk="0">
                    <a:moveTo>
                      <a:pt x="254" y="1"/>
                    </a:moveTo>
                    <a:cubicBezTo>
                      <a:pt x="95" y="1"/>
                      <a:pt x="0" y="127"/>
                      <a:pt x="0" y="254"/>
                    </a:cubicBezTo>
                    <a:cubicBezTo>
                      <a:pt x="0" y="412"/>
                      <a:pt x="95" y="539"/>
                      <a:pt x="254" y="539"/>
                    </a:cubicBezTo>
                    <a:cubicBezTo>
                      <a:pt x="380" y="539"/>
                      <a:pt x="507" y="412"/>
                      <a:pt x="507" y="254"/>
                    </a:cubicBezTo>
                    <a:cubicBezTo>
                      <a:pt x="507" y="127"/>
                      <a:pt x="380" y="1"/>
                      <a:pt x="2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8" name="Google Shape;4498;p39"/>
              <p:cNvSpPr/>
              <p:nvPr/>
            </p:nvSpPr>
            <p:spPr>
              <a:xfrm>
                <a:off x="7769108" y="3165700"/>
                <a:ext cx="297175" cy="54923"/>
              </a:xfrm>
              <a:custGeom>
                <a:avLst/>
                <a:gdLst/>
                <a:ahLst/>
                <a:cxnLst/>
                <a:rect l="l" t="t" r="r" b="b"/>
                <a:pathLst>
                  <a:path w="9090" h="1680" extrusionOk="0">
                    <a:moveTo>
                      <a:pt x="8266" y="412"/>
                    </a:moveTo>
                    <a:cubicBezTo>
                      <a:pt x="8488" y="412"/>
                      <a:pt x="8710" y="602"/>
                      <a:pt x="8710" y="824"/>
                    </a:cubicBezTo>
                    <a:cubicBezTo>
                      <a:pt x="8710" y="1077"/>
                      <a:pt x="8488" y="1267"/>
                      <a:pt x="8266" y="1267"/>
                    </a:cubicBezTo>
                    <a:lnTo>
                      <a:pt x="856" y="1267"/>
                    </a:lnTo>
                    <a:cubicBezTo>
                      <a:pt x="602" y="1267"/>
                      <a:pt x="412" y="1077"/>
                      <a:pt x="412" y="824"/>
                    </a:cubicBezTo>
                    <a:cubicBezTo>
                      <a:pt x="412" y="602"/>
                      <a:pt x="602" y="412"/>
                      <a:pt x="856" y="412"/>
                    </a:cubicBezTo>
                    <a:close/>
                    <a:moveTo>
                      <a:pt x="856" y="1"/>
                    </a:moveTo>
                    <a:cubicBezTo>
                      <a:pt x="381" y="1"/>
                      <a:pt x="1" y="381"/>
                      <a:pt x="1" y="824"/>
                    </a:cubicBezTo>
                    <a:cubicBezTo>
                      <a:pt x="1" y="1299"/>
                      <a:pt x="381" y="1679"/>
                      <a:pt x="856" y="1679"/>
                    </a:cubicBezTo>
                    <a:lnTo>
                      <a:pt x="8266" y="1679"/>
                    </a:lnTo>
                    <a:cubicBezTo>
                      <a:pt x="8710" y="1679"/>
                      <a:pt x="9090" y="1299"/>
                      <a:pt x="9090" y="824"/>
                    </a:cubicBezTo>
                    <a:cubicBezTo>
                      <a:pt x="9090" y="381"/>
                      <a:pt x="8710" y="1"/>
                      <a:pt x="82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9" name="Google Shape;4499;p39"/>
              <p:cNvSpPr/>
              <p:nvPr/>
            </p:nvSpPr>
            <p:spPr>
              <a:xfrm>
                <a:off x="7769108" y="3186427"/>
                <a:ext cx="153262" cy="372727"/>
              </a:xfrm>
              <a:custGeom>
                <a:avLst/>
                <a:gdLst/>
                <a:ahLst/>
                <a:cxnLst/>
                <a:rect l="l" t="t" r="r" b="b"/>
                <a:pathLst>
                  <a:path w="4688" h="11401" extrusionOk="0">
                    <a:moveTo>
                      <a:pt x="191" y="0"/>
                    </a:moveTo>
                    <a:cubicBezTo>
                      <a:pt x="96" y="0"/>
                      <a:pt x="1" y="95"/>
                      <a:pt x="1" y="190"/>
                    </a:cubicBezTo>
                    <a:lnTo>
                      <a:pt x="1" y="10102"/>
                    </a:lnTo>
                    <a:cubicBezTo>
                      <a:pt x="1" y="10831"/>
                      <a:pt x="571" y="11401"/>
                      <a:pt x="1267" y="11401"/>
                    </a:cubicBezTo>
                    <a:lnTo>
                      <a:pt x="4466" y="11401"/>
                    </a:lnTo>
                    <a:cubicBezTo>
                      <a:pt x="4593" y="11401"/>
                      <a:pt x="4688" y="11306"/>
                      <a:pt x="4688" y="11179"/>
                    </a:cubicBezTo>
                    <a:cubicBezTo>
                      <a:pt x="4688" y="11084"/>
                      <a:pt x="4593" y="10989"/>
                      <a:pt x="4466" y="10989"/>
                    </a:cubicBezTo>
                    <a:lnTo>
                      <a:pt x="1267" y="10989"/>
                    </a:lnTo>
                    <a:cubicBezTo>
                      <a:pt x="792" y="10989"/>
                      <a:pt x="412" y="10577"/>
                      <a:pt x="412" y="10102"/>
                    </a:cubicBezTo>
                    <a:lnTo>
                      <a:pt x="412" y="190"/>
                    </a:lnTo>
                    <a:cubicBezTo>
                      <a:pt x="412" y="95"/>
                      <a:pt x="317" y="0"/>
                      <a:pt x="1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0" name="Google Shape;4500;p39"/>
              <p:cNvSpPr/>
              <p:nvPr/>
            </p:nvSpPr>
            <p:spPr>
              <a:xfrm>
                <a:off x="7801212" y="3255768"/>
                <a:ext cx="232967" cy="13502"/>
              </a:xfrm>
              <a:custGeom>
                <a:avLst/>
                <a:gdLst/>
                <a:ahLst/>
                <a:cxnLst/>
                <a:rect l="l" t="t" r="r" b="b"/>
                <a:pathLst>
                  <a:path w="7126" h="413" extrusionOk="0">
                    <a:moveTo>
                      <a:pt x="222" y="1"/>
                    </a:moveTo>
                    <a:cubicBezTo>
                      <a:pt x="95" y="1"/>
                      <a:pt x="0" y="96"/>
                      <a:pt x="0" y="223"/>
                    </a:cubicBezTo>
                    <a:cubicBezTo>
                      <a:pt x="0" y="318"/>
                      <a:pt x="95" y="413"/>
                      <a:pt x="222" y="413"/>
                    </a:cubicBezTo>
                    <a:lnTo>
                      <a:pt x="6936" y="413"/>
                    </a:lnTo>
                    <a:cubicBezTo>
                      <a:pt x="7031" y="413"/>
                      <a:pt x="7126" y="318"/>
                      <a:pt x="7126" y="223"/>
                    </a:cubicBezTo>
                    <a:cubicBezTo>
                      <a:pt x="7126" y="96"/>
                      <a:pt x="7031" y="1"/>
                      <a:pt x="69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1" name="Google Shape;4501;p39"/>
              <p:cNvSpPr/>
              <p:nvPr/>
            </p:nvSpPr>
            <p:spPr>
              <a:xfrm>
                <a:off x="7801212" y="3298236"/>
                <a:ext cx="194684" cy="13469"/>
              </a:xfrm>
              <a:custGeom>
                <a:avLst/>
                <a:gdLst/>
                <a:ahLst/>
                <a:cxnLst/>
                <a:rect l="l" t="t" r="r" b="b"/>
                <a:pathLst>
                  <a:path w="5955" h="412" extrusionOk="0">
                    <a:moveTo>
                      <a:pt x="222" y="0"/>
                    </a:moveTo>
                    <a:cubicBezTo>
                      <a:pt x="95" y="0"/>
                      <a:pt x="0" y="95"/>
                      <a:pt x="0" y="222"/>
                    </a:cubicBezTo>
                    <a:cubicBezTo>
                      <a:pt x="0" y="349"/>
                      <a:pt x="95" y="412"/>
                      <a:pt x="222" y="412"/>
                    </a:cubicBezTo>
                    <a:lnTo>
                      <a:pt x="5732" y="412"/>
                    </a:lnTo>
                    <a:cubicBezTo>
                      <a:pt x="5859" y="412"/>
                      <a:pt x="5954" y="349"/>
                      <a:pt x="5954" y="222"/>
                    </a:cubicBezTo>
                    <a:cubicBezTo>
                      <a:pt x="5954" y="95"/>
                      <a:pt x="5859" y="0"/>
                      <a:pt x="57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2" name="Google Shape;4502;p39"/>
              <p:cNvSpPr/>
              <p:nvPr/>
            </p:nvSpPr>
            <p:spPr>
              <a:xfrm>
                <a:off x="7801212" y="3341717"/>
                <a:ext cx="123218" cy="13502"/>
              </a:xfrm>
              <a:custGeom>
                <a:avLst/>
                <a:gdLst/>
                <a:ahLst/>
                <a:cxnLst/>
                <a:rect l="l" t="t" r="r" b="b"/>
                <a:pathLst>
                  <a:path w="3769" h="413" extrusionOk="0">
                    <a:moveTo>
                      <a:pt x="222" y="0"/>
                    </a:moveTo>
                    <a:cubicBezTo>
                      <a:pt x="95" y="0"/>
                      <a:pt x="0" y="95"/>
                      <a:pt x="0" y="190"/>
                    </a:cubicBezTo>
                    <a:cubicBezTo>
                      <a:pt x="0" y="317"/>
                      <a:pt x="95" y="412"/>
                      <a:pt x="222" y="412"/>
                    </a:cubicBezTo>
                    <a:lnTo>
                      <a:pt x="3579" y="412"/>
                    </a:lnTo>
                    <a:cubicBezTo>
                      <a:pt x="3674" y="412"/>
                      <a:pt x="3769" y="317"/>
                      <a:pt x="3769" y="190"/>
                    </a:cubicBezTo>
                    <a:cubicBezTo>
                      <a:pt x="3769" y="95"/>
                      <a:pt x="3674" y="0"/>
                      <a:pt x="35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60" name="Google Shape;4560;p39"/>
            <p:cNvSpPr txBox="1"/>
            <p:nvPr/>
          </p:nvSpPr>
          <p:spPr>
            <a:xfrm>
              <a:off x="7300883" y="4179748"/>
              <a:ext cx="14175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Fira Sans Medium"/>
                  <a:ea typeface="Fira Sans Medium"/>
                  <a:cs typeface="Fira Sans Medium"/>
                  <a:sym typeface="Fira Sans Medium"/>
                </a:rPr>
                <a:t>Daily Living</a:t>
              </a:r>
              <a:endParaRPr dirty="0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112" name="Google Shape;4519;p39">
              <a:extLst>
                <a:ext uri="{FF2B5EF4-FFF2-40B4-BE49-F238E27FC236}">
                  <a16:creationId xmlns:a16="http://schemas.microsoft.com/office/drawing/2014/main" id="{0C43363E-E0C2-4B02-8A2E-B3764575E92B}"/>
                </a:ext>
              </a:extLst>
            </p:cNvPr>
            <p:cNvSpPr/>
            <p:nvPr/>
          </p:nvSpPr>
          <p:spPr>
            <a:xfrm>
              <a:off x="7609994" y="3086953"/>
              <a:ext cx="794166" cy="884201"/>
            </a:xfrm>
            <a:custGeom>
              <a:avLst/>
              <a:gdLst/>
              <a:ahLst/>
              <a:cxnLst/>
              <a:rect l="l" t="t" r="r" b="b"/>
              <a:pathLst>
                <a:path w="24292" h="27046" extrusionOk="0">
                  <a:moveTo>
                    <a:pt x="12162" y="1"/>
                  </a:moveTo>
                  <a:cubicBezTo>
                    <a:pt x="11647" y="1"/>
                    <a:pt x="11133" y="112"/>
                    <a:pt x="10737" y="333"/>
                  </a:cubicBezTo>
                  <a:lnTo>
                    <a:pt x="1426" y="5685"/>
                  </a:lnTo>
                  <a:cubicBezTo>
                    <a:pt x="951" y="5970"/>
                    <a:pt x="508" y="6509"/>
                    <a:pt x="254" y="7110"/>
                  </a:cubicBezTo>
                  <a:cubicBezTo>
                    <a:pt x="254" y="7142"/>
                    <a:pt x="223" y="7174"/>
                    <a:pt x="223" y="7205"/>
                  </a:cubicBezTo>
                  <a:cubicBezTo>
                    <a:pt x="96" y="7522"/>
                    <a:pt x="1" y="7839"/>
                    <a:pt x="1" y="8155"/>
                  </a:cubicBezTo>
                  <a:lnTo>
                    <a:pt x="1" y="18891"/>
                  </a:lnTo>
                  <a:cubicBezTo>
                    <a:pt x="1" y="19810"/>
                    <a:pt x="634" y="20886"/>
                    <a:pt x="1426" y="21361"/>
                  </a:cubicBezTo>
                  <a:lnTo>
                    <a:pt x="10737" y="26713"/>
                  </a:lnTo>
                  <a:cubicBezTo>
                    <a:pt x="11133" y="26935"/>
                    <a:pt x="11647" y="27046"/>
                    <a:pt x="12158" y="27046"/>
                  </a:cubicBezTo>
                  <a:cubicBezTo>
                    <a:pt x="12668" y="27046"/>
                    <a:pt x="13175" y="26935"/>
                    <a:pt x="13555" y="26713"/>
                  </a:cubicBezTo>
                  <a:lnTo>
                    <a:pt x="22866" y="21361"/>
                  </a:lnTo>
                  <a:cubicBezTo>
                    <a:pt x="23658" y="20886"/>
                    <a:pt x="24291" y="19810"/>
                    <a:pt x="24291" y="18891"/>
                  </a:cubicBezTo>
                  <a:lnTo>
                    <a:pt x="24291" y="8155"/>
                  </a:lnTo>
                  <a:cubicBezTo>
                    <a:pt x="24291" y="7237"/>
                    <a:pt x="23658" y="6160"/>
                    <a:pt x="22866" y="5685"/>
                  </a:cubicBezTo>
                  <a:lnTo>
                    <a:pt x="13587" y="333"/>
                  </a:lnTo>
                  <a:cubicBezTo>
                    <a:pt x="13191" y="112"/>
                    <a:pt x="12676" y="1"/>
                    <a:pt x="1216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11" name="Graphic 10" descr="House with solid fill">
              <a:extLst>
                <a:ext uri="{FF2B5EF4-FFF2-40B4-BE49-F238E27FC236}">
                  <a16:creationId xmlns:a16="http://schemas.microsoft.com/office/drawing/2014/main" id="{71C16774-D9C8-46BC-A509-214D18798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733650" y="3196433"/>
              <a:ext cx="566902" cy="566902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4CEBA7-4167-46E5-A505-10E0C5F61DD0}"/>
              </a:ext>
            </a:extLst>
          </p:cNvPr>
          <p:cNvGrpSpPr/>
          <p:nvPr/>
        </p:nvGrpSpPr>
        <p:grpSpPr>
          <a:xfrm>
            <a:off x="4576043" y="2296481"/>
            <a:ext cx="1417500" cy="2143967"/>
            <a:chOff x="4576043" y="2296481"/>
            <a:chExt cx="1417500" cy="2143967"/>
          </a:xfrm>
        </p:grpSpPr>
        <p:sp>
          <p:nvSpPr>
            <p:cNvPr id="4562" name="Google Shape;4562;p39"/>
            <p:cNvSpPr txBox="1"/>
            <p:nvPr/>
          </p:nvSpPr>
          <p:spPr>
            <a:xfrm>
              <a:off x="4576043" y="4179748"/>
              <a:ext cx="14175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Fira Sans Medium"/>
                  <a:ea typeface="Fira Sans Medium"/>
                  <a:cs typeface="Fira Sans Medium"/>
                  <a:sym typeface="Fira Sans Medium"/>
                </a:rPr>
                <a:t>Cognition</a:t>
              </a:r>
              <a:endParaRPr dirty="0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E4FF269-F599-40F1-91FD-C79349AAC522}"/>
                </a:ext>
              </a:extLst>
            </p:cNvPr>
            <p:cNvGrpSpPr/>
            <p:nvPr/>
          </p:nvGrpSpPr>
          <p:grpSpPr>
            <a:xfrm>
              <a:off x="4710191" y="2296481"/>
              <a:ext cx="1111025" cy="1801520"/>
              <a:chOff x="4710191" y="2296481"/>
              <a:chExt cx="1111025" cy="1801520"/>
            </a:xfrm>
          </p:grpSpPr>
          <p:sp>
            <p:nvSpPr>
              <p:cNvPr id="4470" name="Google Shape;4470;p39"/>
              <p:cNvSpPr/>
              <p:nvPr/>
            </p:nvSpPr>
            <p:spPr>
              <a:xfrm>
                <a:off x="4710191" y="2296481"/>
                <a:ext cx="567411" cy="527003"/>
              </a:xfrm>
              <a:custGeom>
                <a:avLst/>
                <a:gdLst/>
                <a:ahLst/>
                <a:cxnLst/>
                <a:rect l="l" t="t" r="r" b="b"/>
                <a:pathLst>
                  <a:path w="17356" h="16120" extrusionOk="0">
                    <a:moveTo>
                      <a:pt x="0" y="1"/>
                    </a:moveTo>
                    <a:lnTo>
                      <a:pt x="0" y="7411"/>
                    </a:lnTo>
                    <a:cubicBezTo>
                      <a:pt x="0" y="8234"/>
                      <a:pt x="666" y="8868"/>
                      <a:pt x="1457" y="8868"/>
                    </a:cubicBezTo>
                    <a:lnTo>
                      <a:pt x="15898" y="8868"/>
                    </a:lnTo>
                    <a:cubicBezTo>
                      <a:pt x="16500" y="8868"/>
                      <a:pt x="16975" y="9343"/>
                      <a:pt x="16975" y="9945"/>
                    </a:cubicBezTo>
                    <a:lnTo>
                      <a:pt x="16975" y="16120"/>
                    </a:lnTo>
                    <a:lnTo>
                      <a:pt x="17355" y="16120"/>
                    </a:lnTo>
                    <a:lnTo>
                      <a:pt x="17355" y="9945"/>
                    </a:lnTo>
                    <a:cubicBezTo>
                      <a:pt x="17355" y="9121"/>
                      <a:pt x="16722" y="8488"/>
                      <a:pt x="15898" y="8488"/>
                    </a:cubicBezTo>
                    <a:lnTo>
                      <a:pt x="1457" y="8488"/>
                    </a:lnTo>
                    <a:cubicBezTo>
                      <a:pt x="856" y="8488"/>
                      <a:pt x="380" y="8013"/>
                      <a:pt x="380" y="7411"/>
                    </a:cubicBezTo>
                    <a:lnTo>
                      <a:pt x="380" y="1"/>
                    </a:ln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1" name="Google Shape;4471;p39"/>
              <p:cNvSpPr/>
              <p:nvPr/>
            </p:nvSpPr>
            <p:spPr>
              <a:xfrm>
                <a:off x="5221633" y="2773759"/>
                <a:ext cx="99451" cy="98404"/>
              </a:xfrm>
              <a:custGeom>
                <a:avLst/>
                <a:gdLst/>
                <a:ahLst/>
                <a:cxnLst/>
                <a:rect l="l" t="t" r="r" b="b"/>
                <a:pathLst>
                  <a:path w="3042" h="3010" extrusionOk="0">
                    <a:moveTo>
                      <a:pt x="1521" y="1"/>
                    </a:moveTo>
                    <a:cubicBezTo>
                      <a:pt x="698" y="1"/>
                      <a:pt x="1" y="666"/>
                      <a:pt x="1" y="1521"/>
                    </a:cubicBezTo>
                    <a:cubicBezTo>
                      <a:pt x="1" y="2344"/>
                      <a:pt x="698" y="3009"/>
                      <a:pt x="1521" y="3009"/>
                    </a:cubicBezTo>
                    <a:cubicBezTo>
                      <a:pt x="2344" y="3009"/>
                      <a:pt x="3041" y="2344"/>
                      <a:pt x="3041" y="1521"/>
                    </a:cubicBezTo>
                    <a:cubicBezTo>
                      <a:pt x="3041" y="666"/>
                      <a:pt x="2344" y="1"/>
                      <a:pt x="1521" y="1"/>
                    </a:cubicBezTo>
                    <a:close/>
                  </a:path>
                </a:pathLst>
              </a:custGeom>
              <a:solidFill>
                <a:srgbClr val="DC8E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2" name="Google Shape;4472;p39"/>
              <p:cNvSpPr/>
              <p:nvPr/>
            </p:nvSpPr>
            <p:spPr>
              <a:xfrm>
                <a:off x="5221633" y="2773759"/>
                <a:ext cx="99451" cy="98404"/>
              </a:xfrm>
              <a:custGeom>
                <a:avLst/>
                <a:gdLst/>
                <a:ahLst/>
                <a:cxnLst/>
                <a:rect l="l" t="t" r="r" b="b"/>
                <a:pathLst>
                  <a:path w="3042" h="3010" extrusionOk="0">
                    <a:moveTo>
                      <a:pt x="1521" y="1"/>
                    </a:moveTo>
                    <a:cubicBezTo>
                      <a:pt x="698" y="1"/>
                      <a:pt x="1" y="666"/>
                      <a:pt x="1" y="1521"/>
                    </a:cubicBezTo>
                    <a:cubicBezTo>
                      <a:pt x="1" y="2344"/>
                      <a:pt x="698" y="3009"/>
                      <a:pt x="1521" y="3009"/>
                    </a:cubicBezTo>
                    <a:cubicBezTo>
                      <a:pt x="2344" y="3009"/>
                      <a:pt x="3041" y="2344"/>
                      <a:pt x="3041" y="1521"/>
                    </a:cubicBezTo>
                    <a:cubicBezTo>
                      <a:pt x="3041" y="666"/>
                      <a:pt x="2344" y="1"/>
                      <a:pt x="1521" y="1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16" name="Google Shape;4516;p39"/>
              <p:cNvGrpSpPr/>
              <p:nvPr/>
            </p:nvGrpSpPr>
            <p:grpSpPr>
              <a:xfrm>
                <a:off x="4749621" y="2929081"/>
                <a:ext cx="1071595" cy="1168920"/>
                <a:chOff x="4710724" y="2804383"/>
                <a:chExt cx="1071595" cy="1168920"/>
              </a:xfrm>
            </p:grpSpPr>
            <p:sp>
              <p:nvSpPr>
                <p:cNvPr id="4517" name="Google Shape;4517;p39"/>
                <p:cNvSpPr/>
                <p:nvPr/>
              </p:nvSpPr>
              <p:spPr>
                <a:xfrm>
                  <a:off x="4742796" y="3404879"/>
                  <a:ext cx="1008466" cy="568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47" h="17387" extrusionOk="0">
                      <a:moveTo>
                        <a:pt x="1" y="0"/>
                      </a:moveTo>
                      <a:lnTo>
                        <a:pt x="1" y="7474"/>
                      </a:lnTo>
                      <a:cubicBezTo>
                        <a:pt x="1" y="7854"/>
                        <a:pt x="128" y="8297"/>
                        <a:pt x="349" y="8677"/>
                      </a:cubicBezTo>
                      <a:cubicBezTo>
                        <a:pt x="571" y="9089"/>
                        <a:pt x="888" y="9406"/>
                        <a:pt x="1204" y="9596"/>
                      </a:cubicBezTo>
                      <a:lnTo>
                        <a:pt x="14220" y="17101"/>
                      </a:lnTo>
                      <a:cubicBezTo>
                        <a:pt x="14537" y="17291"/>
                        <a:pt x="14949" y="17386"/>
                        <a:pt x="15424" y="17386"/>
                      </a:cubicBezTo>
                      <a:cubicBezTo>
                        <a:pt x="15867" y="17386"/>
                        <a:pt x="16311" y="17291"/>
                        <a:pt x="16627" y="17101"/>
                      </a:cubicBezTo>
                      <a:lnTo>
                        <a:pt x="29612" y="9596"/>
                      </a:lnTo>
                      <a:cubicBezTo>
                        <a:pt x="29960" y="9406"/>
                        <a:pt x="30245" y="9089"/>
                        <a:pt x="30467" y="8677"/>
                      </a:cubicBezTo>
                      <a:cubicBezTo>
                        <a:pt x="30720" y="8297"/>
                        <a:pt x="30847" y="7854"/>
                        <a:pt x="30847" y="7506"/>
                      </a:cubicBezTo>
                      <a:lnTo>
                        <a:pt x="30847" y="0"/>
                      </a:lnTo>
                      <a:lnTo>
                        <a:pt x="30435" y="0"/>
                      </a:lnTo>
                      <a:lnTo>
                        <a:pt x="30435" y="7506"/>
                      </a:lnTo>
                      <a:cubicBezTo>
                        <a:pt x="30435" y="7791"/>
                        <a:pt x="30340" y="8139"/>
                        <a:pt x="30150" y="8487"/>
                      </a:cubicBezTo>
                      <a:cubicBezTo>
                        <a:pt x="29960" y="8836"/>
                        <a:pt x="29707" y="9089"/>
                        <a:pt x="29422" y="9247"/>
                      </a:cubicBezTo>
                      <a:lnTo>
                        <a:pt x="16437" y="16753"/>
                      </a:lnTo>
                      <a:cubicBezTo>
                        <a:pt x="16152" y="16911"/>
                        <a:pt x="15804" y="17006"/>
                        <a:pt x="15424" y="17006"/>
                      </a:cubicBezTo>
                      <a:cubicBezTo>
                        <a:pt x="15012" y="17006"/>
                        <a:pt x="14664" y="16911"/>
                        <a:pt x="14410" y="16753"/>
                      </a:cubicBezTo>
                      <a:lnTo>
                        <a:pt x="1394" y="9247"/>
                      </a:lnTo>
                      <a:cubicBezTo>
                        <a:pt x="1141" y="9089"/>
                        <a:pt x="888" y="8836"/>
                        <a:pt x="666" y="8487"/>
                      </a:cubicBezTo>
                      <a:cubicBezTo>
                        <a:pt x="476" y="8171"/>
                        <a:pt x="381" y="7791"/>
                        <a:pt x="381" y="7506"/>
                      </a:cubicBezTo>
                      <a:lnTo>
                        <a:pt x="381" y="0"/>
                      </a:ln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8" name="Google Shape;4518;p39"/>
                <p:cNvSpPr/>
                <p:nvPr/>
              </p:nvSpPr>
              <p:spPr>
                <a:xfrm>
                  <a:off x="4710724" y="2804383"/>
                  <a:ext cx="1071595" cy="600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78" h="18369" extrusionOk="0">
                      <a:moveTo>
                        <a:pt x="16405" y="0"/>
                      </a:moveTo>
                      <a:cubicBezTo>
                        <a:pt x="15771" y="0"/>
                        <a:pt x="15170" y="127"/>
                        <a:pt x="14695" y="412"/>
                      </a:cubicBezTo>
                      <a:lnTo>
                        <a:pt x="1710" y="7917"/>
                      </a:lnTo>
                      <a:cubicBezTo>
                        <a:pt x="1235" y="8202"/>
                        <a:pt x="792" y="8646"/>
                        <a:pt x="507" y="9184"/>
                      </a:cubicBezTo>
                      <a:cubicBezTo>
                        <a:pt x="190" y="9723"/>
                        <a:pt x="0" y="10293"/>
                        <a:pt x="0" y="10863"/>
                      </a:cubicBezTo>
                      <a:lnTo>
                        <a:pt x="0" y="18368"/>
                      </a:lnTo>
                      <a:lnTo>
                        <a:pt x="2312" y="18368"/>
                      </a:lnTo>
                      <a:lnTo>
                        <a:pt x="2312" y="10863"/>
                      </a:lnTo>
                      <a:cubicBezTo>
                        <a:pt x="2312" y="10736"/>
                        <a:pt x="2375" y="10546"/>
                        <a:pt x="2502" y="10324"/>
                      </a:cubicBezTo>
                      <a:cubicBezTo>
                        <a:pt x="2629" y="10103"/>
                        <a:pt x="2787" y="9976"/>
                        <a:pt x="2850" y="9913"/>
                      </a:cubicBezTo>
                      <a:lnTo>
                        <a:pt x="15866" y="2407"/>
                      </a:lnTo>
                      <a:cubicBezTo>
                        <a:pt x="15961" y="2375"/>
                        <a:pt x="16151" y="2312"/>
                        <a:pt x="16405" y="2312"/>
                      </a:cubicBezTo>
                      <a:cubicBezTo>
                        <a:pt x="16658" y="2312"/>
                        <a:pt x="16848" y="2375"/>
                        <a:pt x="16943" y="2407"/>
                      </a:cubicBezTo>
                      <a:lnTo>
                        <a:pt x="29927" y="9913"/>
                      </a:lnTo>
                      <a:cubicBezTo>
                        <a:pt x="30022" y="9976"/>
                        <a:pt x="30181" y="10103"/>
                        <a:pt x="30308" y="10324"/>
                      </a:cubicBezTo>
                      <a:cubicBezTo>
                        <a:pt x="30434" y="10546"/>
                        <a:pt x="30466" y="10736"/>
                        <a:pt x="30466" y="10863"/>
                      </a:cubicBezTo>
                      <a:lnTo>
                        <a:pt x="30466" y="18368"/>
                      </a:lnTo>
                      <a:lnTo>
                        <a:pt x="32778" y="18368"/>
                      </a:lnTo>
                      <a:lnTo>
                        <a:pt x="32778" y="10863"/>
                      </a:lnTo>
                      <a:cubicBezTo>
                        <a:pt x="32778" y="10293"/>
                        <a:pt x="32619" y="9723"/>
                        <a:pt x="32303" y="9184"/>
                      </a:cubicBezTo>
                      <a:cubicBezTo>
                        <a:pt x="31986" y="8646"/>
                        <a:pt x="31543" y="8202"/>
                        <a:pt x="31099" y="7917"/>
                      </a:cubicBezTo>
                      <a:lnTo>
                        <a:pt x="18083" y="412"/>
                      </a:lnTo>
                      <a:cubicBezTo>
                        <a:pt x="17608" y="159"/>
                        <a:pt x="17006" y="0"/>
                        <a:pt x="16405" y="0"/>
                      </a:cubicBezTo>
                      <a:close/>
                    </a:path>
                  </a:pathLst>
                </a:custGeom>
                <a:solidFill>
                  <a:srgbClr val="30475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9" name="Google Shape;4519;p39"/>
                <p:cNvSpPr/>
                <p:nvPr/>
              </p:nvSpPr>
              <p:spPr>
                <a:xfrm>
                  <a:off x="4849439" y="2962255"/>
                  <a:ext cx="794166" cy="884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92" h="27046" extrusionOk="0">
                      <a:moveTo>
                        <a:pt x="12162" y="1"/>
                      </a:moveTo>
                      <a:cubicBezTo>
                        <a:pt x="11647" y="1"/>
                        <a:pt x="11133" y="112"/>
                        <a:pt x="10737" y="333"/>
                      </a:cubicBezTo>
                      <a:lnTo>
                        <a:pt x="1426" y="5685"/>
                      </a:lnTo>
                      <a:cubicBezTo>
                        <a:pt x="951" y="5970"/>
                        <a:pt x="508" y="6509"/>
                        <a:pt x="254" y="7110"/>
                      </a:cubicBezTo>
                      <a:cubicBezTo>
                        <a:pt x="254" y="7142"/>
                        <a:pt x="223" y="7174"/>
                        <a:pt x="223" y="7205"/>
                      </a:cubicBezTo>
                      <a:cubicBezTo>
                        <a:pt x="96" y="7522"/>
                        <a:pt x="1" y="7839"/>
                        <a:pt x="1" y="8155"/>
                      </a:cubicBezTo>
                      <a:lnTo>
                        <a:pt x="1" y="18891"/>
                      </a:lnTo>
                      <a:cubicBezTo>
                        <a:pt x="1" y="19810"/>
                        <a:pt x="634" y="20886"/>
                        <a:pt x="1426" y="21361"/>
                      </a:cubicBezTo>
                      <a:lnTo>
                        <a:pt x="10737" y="26713"/>
                      </a:lnTo>
                      <a:cubicBezTo>
                        <a:pt x="11133" y="26935"/>
                        <a:pt x="11647" y="27046"/>
                        <a:pt x="12158" y="27046"/>
                      </a:cubicBezTo>
                      <a:cubicBezTo>
                        <a:pt x="12668" y="27046"/>
                        <a:pt x="13175" y="26935"/>
                        <a:pt x="13555" y="26713"/>
                      </a:cubicBezTo>
                      <a:lnTo>
                        <a:pt x="22866" y="21361"/>
                      </a:lnTo>
                      <a:cubicBezTo>
                        <a:pt x="23658" y="20886"/>
                        <a:pt x="24291" y="19810"/>
                        <a:pt x="24291" y="18891"/>
                      </a:cubicBezTo>
                      <a:lnTo>
                        <a:pt x="24291" y="8155"/>
                      </a:lnTo>
                      <a:cubicBezTo>
                        <a:pt x="24291" y="7237"/>
                        <a:pt x="23658" y="6160"/>
                        <a:pt x="22866" y="5685"/>
                      </a:cubicBezTo>
                      <a:lnTo>
                        <a:pt x="13587" y="333"/>
                      </a:lnTo>
                      <a:cubicBezTo>
                        <a:pt x="13191" y="112"/>
                        <a:pt x="12676" y="1"/>
                        <a:pt x="12162" y="1"/>
                      </a:cubicBezTo>
                      <a:close/>
                    </a:path>
                  </a:pathLst>
                </a:custGeom>
                <a:solidFill>
                  <a:srgbClr val="30475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pic>
            <p:nvPicPr>
              <p:cNvPr id="13" name="Graphic 12" descr="Brain in head with solid fill">
                <a:extLst>
                  <a:ext uri="{FF2B5EF4-FFF2-40B4-BE49-F238E27FC236}">
                    <a16:creationId xmlns:a16="http://schemas.microsoft.com/office/drawing/2014/main" id="{CF9A9D7F-7EE2-4B6D-B8D6-0A4321C46F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5041493" y="3241714"/>
                <a:ext cx="559181" cy="559181"/>
              </a:xfrm>
              <a:prstGeom prst="rect">
                <a:avLst/>
              </a:prstGeom>
            </p:spPr>
          </p:pic>
        </p:grpSp>
      </p:grp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EBC95AC-53F4-4B9E-B5F6-51056F9A23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4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4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5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4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4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5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5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4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6" grpId="0" animBg="1"/>
      <p:bldP spid="4458" grpId="0" animBg="1"/>
      <p:bldP spid="4459" grpId="0" animBg="1"/>
      <p:bldP spid="4467" grpId="0" animBg="1"/>
      <p:bldP spid="4469" grpId="0" animBg="1"/>
      <p:bldP spid="4552" grpId="0"/>
      <p:bldP spid="4554" grpId="0"/>
      <p:bldP spid="110" grpId="0" animBg="1"/>
      <p:bldP spid="1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26"/>
          <p:cNvSpPr txBox="1"/>
          <p:nvPr/>
        </p:nvSpPr>
        <p:spPr>
          <a:xfrm>
            <a:off x="633318" y="608926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Fira Sans Medium"/>
                <a:ea typeface="Fira Sans Medium"/>
                <a:cs typeface="Fira Sans Medium"/>
                <a:sym typeface="Fira Sans Medium"/>
              </a:rPr>
              <a:t>Emerging Assistive Technologies</a:t>
            </a:r>
          </a:p>
        </p:txBody>
      </p:sp>
      <p:sp>
        <p:nvSpPr>
          <p:cNvPr id="42" name="Google Shape;1542;p18">
            <a:extLst>
              <a:ext uri="{FF2B5EF4-FFF2-40B4-BE49-F238E27FC236}">
                <a16:creationId xmlns:a16="http://schemas.microsoft.com/office/drawing/2014/main" id="{8A5E3C78-E90E-4484-AACE-B81C66102A66}"/>
              </a:ext>
            </a:extLst>
          </p:cNvPr>
          <p:cNvSpPr txBox="1"/>
          <p:nvPr/>
        </p:nvSpPr>
        <p:spPr>
          <a:xfrm>
            <a:off x="768763" y="3345910"/>
            <a:ext cx="2100257" cy="110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bg1">
                    <a:lumMod val="50000"/>
                  </a:schemeClr>
                </a:solidFill>
                <a:latin typeface="Fira Sans Medium" panose="020B0603050000020004" pitchFamily="34" charset="0"/>
                <a:ea typeface="Fira Sans Extra Condensed Medium"/>
                <a:cs typeface="Fira Sans Extra Condensed Medium"/>
                <a:sym typeface="Fira Sans Extra Condensed Medium"/>
              </a:rPr>
              <a:t>Wireless Monitoring Devices</a:t>
            </a:r>
            <a:endParaRPr sz="2000" dirty="0">
              <a:solidFill>
                <a:schemeClr val="bg1">
                  <a:lumMod val="50000"/>
                </a:schemeClr>
              </a:solidFill>
              <a:latin typeface="Fira Sans Medium" panose="020B0603050000020004" pitchFamily="34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3" name="Google Shape;1546;p18">
            <a:extLst>
              <a:ext uri="{FF2B5EF4-FFF2-40B4-BE49-F238E27FC236}">
                <a16:creationId xmlns:a16="http://schemas.microsoft.com/office/drawing/2014/main" id="{10E4C376-2ED4-44B9-80FB-D309FD962050}"/>
              </a:ext>
            </a:extLst>
          </p:cNvPr>
          <p:cNvSpPr txBox="1"/>
          <p:nvPr/>
        </p:nvSpPr>
        <p:spPr>
          <a:xfrm>
            <a:off x="294850" y="1890523"/>
            <a:ext cx="1735985" cy="1007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2A365"/>
                </a:solidFill>
                <a:latin typeface="Fira Sans Medium" panose="020B0603050000020004" pitchFamily="34" charset="0"/>
                <a:ea typeface="Fira Sans Extra Condensed Medium"/>
                <a:cs typeface="Fira Sans Extra Condensed Medium"/>
                <a:sym typeface="Fira Sans Extra Condensed Medium"/>
              </a:rPr>
              <a:t>Smart Pill Bottles and Boxes</a:t>
            </a:r>
            <a:endParaRPr sz="2000" dirty="0">
              <a:solidFill>
                <a:srgbClr val="F2A365"/>
              </a:solidFill>
              <a:latin typeface="Fira Sans Medium" panose="020B0603050000020004" pitchFamily="34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4" name="Google Shape;1544;p18">
            <a:extLst>
              <a:ext uri="{FF2B5EF4-FFF2-40B4-BE49-F238E27FC236}">
                <a16:creationId xmlns:a16="http://schemas.microsoft.com/office/drawing/2014/main" id="{4BAF04E6-82BE-4162-B31B-CC98FCC4BFEB}"/>
              </a:ext>
            </a:extLst>
          </p:cNvPr>
          <p:cNvSpPr txBox="1"/>
          <p:nvPr/>
        </p:nvSpPr>
        <p:spPr>
          <a:xfrm>
            <a:off x="6211971" y="3329175"/>
            <a:ext cx="2410763" cy="751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30475E"/>
                </a:solidFill>
                <a:latin typeface="Fira Sans Medium" panose="020B0603050000020004" pitchFamily="34" charset="0"/>
                <a:ea typeface="Fira Sans Extra Condensed Medium"/>
                <a:cs typeface="Fira Sans Extra Condensed Medium"/>
                <a:sym typeface="Fira Sans Extra Condensed Medium"/>
              </a:rPr>
              <a:t>Fall Detection Watches</a:t>
            </a:r>
            <a:endParaRPr sz="2000" dirty="0">
              <a:solidFill>
                <a:srgbClr val="30475E"/>
              </a:solidFill>
              <a:latin typeface="Fira Sans Medium" panose="020B0603050000020004" pitchFamily="34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5" name="Google Shape;1548;p18">
            <a:extLst>
              <a:ext uri="{FF2B5EF4-FFF2-40B4-BE49-F238E27FC236}">
                <a16:creationId xmlns:a16="http://schemas.microsoft.com/office/drawing/2014/main" id="{04A8FA95-CDE6-4244-978E-BF91F0ABB5B7}"/>
              </a:ext>
            </a:extLst>
          </p:cNvPr>
          <p:cNvSpPr txBox="1"/>
          <p:nvPr/>
        </p:nvSpPr>
        <p:spPr>
          <a:xfrm>
            <a:off x="6877720" y="1771972"/>
            <a:ext cx="1943957" cy="876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222831"/>
                </a:solidFill>
                <a:latin typeface="Fira Sans Medium" panose="020B0603050000020004" pitchFamily="34" charset="0"/>
                <a:ea typeface="Fira Sans Extra Condensed Medium"/>
                <a:cs typeface="Fira Sans Extra Condensed Medium"/>
                <a:sym typeface="Fira Sans Extra Condensed Medium"/>
              </a:rPr>
              <a:t>Virtual Reality (VR) Goggles</a:t>
            </a:r>
            <a:endParaRPr sz="2000" dirty="0">
              <a:solidFill>
                <a:srgbClr val="222831"/>
              </a:solidFill>
              <a:latin typeface="Fira Sans Medium" panose="020B0603050000020004" pitchFamily="34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C7F8E7A-DEA8-4AE7-A784-F431985F3A8B}"/>
              </a:ext>
            </a:extLst>
          </p:cNvPr>
          <p:cNvGrpSpPr/>
          <p:nvPr/>
        </p:nvGrpSpPr>
        <p:grpSpPr>
          <a:xfrm>
            <a:off x="2256444" y="1589344"/>
            <a:ext cx="4462948" cy="2516619"/>
            <a:chOff x="2256444" y="1589344"/>
            <a:chExt cx="4462948" cy="2516619"/>
          </a:xfrm>
        </p:grpSpPr>
        <p:grpSp>
          <p:nvGrpSpPr>
            <p:cNvPr id="2276" name="Google Shape;2276;p26"/>
            <p:cNvGrpSpPr/>
            <p:nvPr/>
          </p:nvGrpSpPr>
          <p:grpSpPr>
            <a:xfrm>
              <a:off x="2256444" y="1589344"/>
              <a:ext cx="4462948" cy="2516619"/>
              <a:chOff x="2185750" y="2059275"/>
              <a:chExt cx="3230275" cy="1821525"/>
            </a:xfrm>
          </p:grpSpPr>
          <p:sp>
            <p:nvSpPr>
              <p:cNvPr id="2277" name="Google Shape;2277;p26"/>
              <p:cNvSpPr/>
              <p:nvPr/>
            </p:nvSpPr>
            <p:spPr>
              <a:xfrm>
                <a:off x="4530075" y="3260850"/>
                <a:ext cx="552650" cy="552650"/>
              </a:xfrm>
              <a:custGeom>
                <a:avLst/>
                <a:gdLst/>
                <a:ahLst/>
                <a:cxnLst/>
                <a:rect l="l" t="t" r="r" b="b"/>
                <a:pathLst>
                  <a:path w="22106" h="22106" extrusionOk="0">
                    <a:moveTo>
                      <a:pt x="11053" y="2186"/>
                    </a:moveTo>
                    <a:cubicBezTo>
                      <a:pt x="15961" y="2186"/>
                      <a:pt x="19920" y="6176"/>
                      <a:pt x="19920" y="11053"/>
                    </a:cubicBezTo>
                    <a:cubicBezTo>
                      <a:pt x="19920" y="15962"/>
                      <a:pt x="15961" y="19952"/>
                      <a:pt x="11053" y="19952"/>
                    </a:cubicBezTo>
                    <a:cubicBezTo>
                      <a:pt x="6144" y="19952"/>
                      <a:pt x="2154" y="15962"/>
                      <a:pt x="2154" y="11053"/>
                    </a:cubicBezTo>
                    <a:cubicBezTo>
                      <a:pt x="2154" y="6176"/>
                      <a:pt x="6144" y="2186"/>
                      <a:pt x="11053" y="2186"/>
                    </a:cubicBezTo>
                    <a:close/>
                    <a:moveTo>
                      <a:pt x="11053" y="1"/>
                    </a:moveTo>
                    <a:cubicBezTo>
                      <a:pt x="4940" y="1"/>
                      <a:pt x="0" y="4973"/>
                      <a:pt x="0" y="11053"/>
                    </a:cubicBezTo>
                    <a:cubicBezTo>
                      <a:pt x="0" y="17165"/>
                      <a:pt x="4972" y="22106"/>
                      <a:pt x="11053" y="22106"/>
                    </a:cubicBezTo>
                    <a:cubicBezTo>
                      <a:pt x="17133" y="22106"/>
                      <a:pt x="22105" y="17165"/>
                      <a:pt x="22105" y="11053"/>
                    </a:cubicBezTo>
                    <a:cubicBezTo>
                      <a:pt x="22105" y="4973"/>
                      <a:pt x="17133" y="1"/>
                      <a:pt x="11053" y="1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26"/>
              <p:cNvSpPr/>
              <p:nvPr/>
            </p:nvSpPr>
            <p:spPr>
              <a:xfrm>
                <a:off x="4976600" y="2299700"/>
                <a:ext cx="439425" cy="439425"/>
              </a:xfrm>
              <a:custGeom>
                <a:avLst/>
                <a:gdLst/>
                <a:ahLst/>
                <a:cxnLst/>
                <a:rect l="l" t="t" r="r" b="b"/>
                <a:pathLst>
                  <a:path w="17577" h="17577" extrusionOk="0">
                    <a:moveTo>
                      <a:pt x="8804" y="2154"/>
                    </a:moveTo>
                    <a:cubicBezTo>
                      <a:pt x="12446" y="2154"/>
                      <a:pt x="15423" y="5131"/>
                      <a:pt x="15423" y="8805"/>
                    </a:cubicBezTo>
                    <a:cubicBezTo>
                      <a:pt x="15423" y="12447"/>
                      <a:pt x="12446" y="15424"/>
                      <a:pt x="8804" y="15424"/>
                    </a:cubicBezTo>
                    <a:cubicBezTo>
                      <a:pt x="5131" y="15424"/>
                      <a:pt x="2186" y="12447"/>
                      <a:pt x="2186" y="8805"/>
                    </a:cubicBezTo>
                    <a:cubicBezTo>
                      <a:pt x="2186" y="5131"/>
                      <a:pt x="5162" y="2154"/>
                      <a:pt x="8804" y="2154"/>
                    </a:cubicBezTo>
                    <a:close/>
                    <a:moveTo>
                      <a:pt x="8804" y="1"/>
                    </a:moveTo>
                    <a:cubicBezTo>
                      <a:pt x="3959" y="1"/>
                      <a:pt x="0" y="3959"/>
                      <a:pt x="0" y="8805"/>
                    </a:cubicBezTo>
                    <a:cubicBezTo>
                      <a:pt x="0" y="13650"/>
                      <a:pt x="3959" y="17577"/>
                      <a:pt x="8804" y="17577"/>
                    </a:cubicBezTo>
                    <a:cubicBezTo>
                      <a:pt x="13650" y="17577"/>
                      <a:pt x="17577" y="13650"/>
                      <a:pt x="17577" y="8805"/>
                    </a:cubicBezTo>
                    <a:cubicBezTo>
                      <a:pt x="17577" y="3959"/>
                      <a:pt x="13650" y="1"/>
                      <a:pt x="8804" y="1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26"/>
              <p:cNvSpPr/>
              <p:nvPr/>
            </p:nvSpPr>
            <p:spPr>
              <a:xfrm>
                <a:off x="2185750" y="2387600"/>
                <a:ext cx="507525" cy="508300"/>
              </a:xfrm>
              <a:custGeom>
                <a:avLst/>
                <a:gdLst/>
                <a:ahLst/>
                <a:cxnLst/>
                <a:rect l="l" t="t" r="r" b="b"/>
                <a:pathLst>
                  <a:path w="20301" h="20332" extrusionOk="0">
                    <a:moveTo>
                      <a:pt x="10135" y="2185"/>
                    </a:moveTo>
                    <a:cubicBezTo>
                      <a:pt x="14569" y="2185"/>
                      <a:pt x="18147" y="5764"/>
                      <a:pt x="18147" y="10166"/>
                    </a:cubicBezTo>
                    <a:cubicBezTo>
                      <a:pt x="18147" y="14599"/>
                      <a:pt x="14569" y="18178"/>
                      <a:pt x="10135" y="18178"/>
                    </a:cubicBezTo>
                    <a:cubicBezTo>
                      <a:pt x="5733" y="18178"/>
                      <a:pt x="2154" y="14599"/>
                      <a:pt x="2154" y="10166"/>
                    </a:cubicBezTo>
                    <a:cubicBezTo>
                      <a:pt x="2154" y="5764"/>
                      <a:pt x="5733" y="2185"/>
                      <a:pt x="10135" y="2185"/>
                    </a:cubicBezTo>
                    <a:close/>
                    <a:moveTo>
                      <a:pt x="10135" y="0"/>
                    </a:moveTo>
                    <a:cubicBezTo>
                      <a:pt x="4530" y="0"/>
                      <a:pt x="1" y="4560"/>
                      <a:pt x="1" y="10166"/>
                    </a:cubicBezTo>
                    <a:cubicBezTo>
                      <a:pt x="1" y="15771"/>
                      <a:pt x="4561" y="20331"/>
                      <a:pt x="10135" y="20331"/>
                    </a:cubicBezTo>
                    <a:cubicBezTo>
                      <a:pt x="15740" y="20331"/>
                      <a:pt x="20301" y="15771"/>
                      <a:pt x="20301" y="10166"/>
                    </a:cubicBezTo>
                    <a:cubicBezTo>
                      <a:pt x="20301" y="4560"/>
                      <a:pt x="15740" y="0"/>
                      <a:pt x="10135" y="0"/>
                    </a:cubicBez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26"/>
              <p:cNvSpPr/>
              <p:nvPr/>
            </p:nvSpPr>
            <p:spPr>
              <a:xfrm>
                <a:off x="2603000" y="3506300"/>
                <a:ext cx="374500" cy="374500"/>
              </a:xfrm>
              <a:custGeom>
                <a:avLst/>
                <a:gdLst/>
                <a:ahLst/>
                <a:cxnLst/>
                <a:rect l="l" t="t" r="r" b="b"/>
                <a:pathLst>
                  <a:path w="14980" h="14980" extrusionOk="0">
                    <a:moveTo>
                      <a:pt x="7506" y="2185"/>
                    </a:moveTo>
                    <a:cubicBezTo>
                      <a:pt x="10420" y="2185"/>
                      <a:pt x="12826" y="4560"/>
                      <a:pt x="12826" y="7506"/>
                    </a:cubicBezTo>
                    <a:cubicBezTo>
                      <a:pt x="12826" y="10419"/>
                      <a:pt x="10420" y="12794"/>
                      <a:pt x="7506" y="12794"/>
                    </a:cubicBezTo>
                    <a:cubicBezTo>
                      <a:pt x="4561" y="12794"/>
                      <a:pt x="2186" y="10419"/>
                      <a:pt x="2186" y="7506"/>
                    </a:cubicBezTo>
                    <a:cubicBezTo>
                      <a:pt x="2186" y="4560"/>
                      <a:pt x="4561" y="2185"/>
                      <a:pt x="7506" y="2185"/>
                    </a:cubicBezTo>
                    <a:close/>
                    <a:moveTo>
                      <a:pt x="7506" y="0"/>
                    </a:moveTo>
                    <a:cubicBezTo>
                      <a:pt x="3357" y="0"/>
                      <a:pt x="1" y="3357"/>
                      <a:pt x="1" y="7474"/>
                    </a:cubicBezTo>
                    <a:cubicBezTo>
                      <a:pt x="1" y="11623"/>
                      <a:pt x="3357" y="14980"/>
                      <a:pt x="7506" y="14980"/>
                    </a:cubicBezTo>
                    <a:cubicBezTo>
                      <a:pt x="11623" y="14980"/>
                      <a:pt x="14980" y="11623"/>
                      <a:pt x="14980" y="7474"/>
                    </a:cubicBezTo>
                    <a:cubicBezTo>
                      <a:pt x="14980" y="3357"/>
                      <a:pt x="11623" y="0"/>
                      <a:pt x="7506" y="0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26"/>
              <p:cNvSpPr/>
              <p:nvPr/>
            </p:nvSpPr>
            <p:spPr>
              <a:xfrm>
                <a:off x="4264050" y="3195925"/>
                <a:ext cx="344425" cy="232000"/>
              </a:xfrm>
              <a:custGeom>
                <a:avLst/>
                <a:gdLst/>
                <a:ahLst/>
                <a:cxnLst/>
                <a:rect l="l" t="t" r="r" b="b"/>
                <a:pathLst>
                  <a:path w="13777" h="9280" extrusionOk="0">
                    <a:moveTo>
                      <a:pt x="1077" y="1"/>
                    </a:moveTo>
                    <a:lnTo>
                      <a:pt x="0" y="1869"/>
                    </a:lnTo>
                    <a:lnTo>
                      <a:pt x="12700" y="9280"/>
                    </a:lnTo>
                    <a:lnTo>
                      <a:pt x="13776" y="7411"/>
                    </a:lnTo>
                    <a:lnTo>
                      <a:pt x="1077" y="1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26"/>
              <p:cNvSpPr/>
              <p:nvPr/>
            </p:nvSpPr>
            <p:spPr>
              <a:xfrm>
                <a:off x="4263250" y="2574425"/>
                <a:ext cx="749800" cy="292975"/>
              </a:xfrm>
              <a:custGeom>
                <a:avLst/>
                <a:gdLst/>
                <a:ahLst/>
                <a:cxnLst/>
                <a:rect l="l" t="t" r="r" b="b"/>
                <a:pathLst>
                  <a:path w="29992" h="11719" extrusionOk="0">
                    <a:moveTo>
                      <a:pt x="29294" y="1"/>
                    </a:moveTo>
                    <a:lnTo>
                      <a:pt x="1" y="9692"/>
                    </a:lnTo>
                    <a:lnTo>
                      <a:pt x="666" y="11718"/>
                    </a:lnTo>
                    <a:lnTo>
                      <a:pt x="29991" y="2028"/>
                    </a:lnTo>
                    <a:lnTo>
                      <a:pt x="29294" y="1"/>
                    </a:ln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26"/>
              <p:cNvSpPr/>
              <p:nvPr/>
            </p:nvSpPr>
            <p:spPr>
              <a:xfrm>
                <a:off x="2652075" y="2671025"/>
                <a:ext cx="598575" cy="227250"/>
              </a:xfrm>
              <a:custGeom>
                <a:avLst/>
                <a:gdLst/>
                <a:ahLst/>
                <a:cxnLst/>
                <a:rect l="l" t="t" r="r" b="b"/>
                <a:pathLst>
                  <a:path w="23943" h="9090" extrusionOk="0">
                    <a:moveTo>
                      <a:pt x="603" y="0"/>
                    </a:moveTo>
                    <a:lnTo>
                      <a:pt x="1" y="2091"/>
                    </a:lnTo>
                    <a:lnTo>
                      <a:pt x="23309" y="9089"/>
                    </a:lnTo>
                    <a:lnTo>
                      <a:pt x="23943" y="6999"/>
                    </a:lnTo>
                    <a:lnTo>
                      <a:pt x="603" y="0"/>
                    </a:ln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26"/>
              <p:cNvSpPr/>
              <p:nvPr/>
            </p:nvSpPr>
            <p:spPr>
              <a:xfrm>
                <a:off x="2920475" y="3168225"/>
                <a:ext cx="183725" cy="183700"/>
              </a:xfrm>
              <a:custGeom>
                <a:avLst/>
                <a:gdLst/>
                <a:ahLst/>
                <a:cxnLst/>
                <a:rect l="l" t="t" r="r" b="b"/>
                <a:pathLst>
                  <a:path w="7349" h="7348" extrusionOk="0">
                    <a:moveTo>
                      <a:pt x="3674" y="2154"/>
                    </a:moveTo>
                    <a:cubicBezTo>
                      <a:pt x="4498" y="2154"/>
                      <a:pt x="5195" y="2851"/>
                      <a:pt x="5195" y="3674"/>
                    </a:cubicBezTo>
                    <a:cubicBezTo>
                      <a:pt x="5195" y="4498"/>
                      <a:pt x="4498" y="5194"/>
                      <a:pt x="3674" y="5194"/>
                    </a:cubicBezTo>
                    <a:cubicBezTo>
                      <a:pt x="2851" y="5194"/>
                      <a:pt x="2154" y="4498"/>
                      <a:pt x="2154" y="3674"/>
                    </a:cubicBezTo>
                    <a:cubicBezTo>
                      <a:pt x="2154" y="2851"/>
                      <a:pt x="2851" y="2154"/>
                      <a:pt x="3674" y="2154"/>
                    </a:cubicBezTo>
                    <a:close/>
                    <a:moveTo>
                      <a:pt x="3674" y="1"/>
                    </a:moveTo>
                    <a:cubicBezTo>
                      <a:pt x="1648" y="1"/>
                      <a:pt x="1" y="1647"/>
                      <a:pt x="1" y="3674"/>
                    </a:cubicBezTo>
                    <a:cubicBezTo>
                      <a:pt x="1" y="5701"/>
                      <a:pt x="1648" y="7348"/>
                      <a:pt x="3674" y="7348"/>
                    </a:cubicBezTo>
                    <a:cubicBezTo>
                      <a:pt x="5701" y="7348"/>
                      <a:pt x="7348" y="5701"/>
                      <a:pt x="7348" y="3674"/>
                    </a:cubicBezTo>
                    <a:cubicBezTo>
                      <a:pt x="7348" y="1647"/>
                      <a:pt x="5701" y="1"/>
                      <a:pt x="3674" y="1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26"/>
              <p:cNvSpPr/>
              <p:nvPr/>
            </p:nvSpPr>
            <p:spPr>
              <a:xfrm>
                <a:off x="3062200" y="3162675"/>
                <a:ext cx="186075" cy="91075"/>
              </a:xfrm>
              <a:custGeom>
                <a:avLst/>
                <a:gdLst/>
                <a:ahLst/>
                <a:cxnLst/>
                <a:rect l="l" t="t" r="r" b="b"/>
                <a:pathLst>
                  <a:path w="7443" h="3643" extrusionOk="0">
                    <a:moveTo>
                      <a:pt x="6999" y="1"/>
                    </a:moveTo>
                    <a:lnTo>
                      <a:pt x="1" y="1521"/>
                    </a:lnTo>
                    <a:lnTo>
                      <a:pt x="476" y="3643"/>
                    </a:lnTo>
                    <a:lnTo>
                      <a:pt x="7443" y="2123"/>
                    </a:lnTo>
                    <a:lnTo>
                      <a:pt x="6999" y="1"/>
                    </a:ln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26"/>
              <p:cNvSpPr/>
              <p:nvPr/>
            </p:nvSpPr>
            <p:spPr>
              <a:xfrm>
                <a:off x="2917325" y="3359025"/>
                <a:ext cx="447350" cy="280300"/>
              </a:xfrm>
              <a:custGeom>
                <a:avLst/>
                <a:gdLst/>
                <a:ahLst/>
                <a:cxnLst/>
                <a:rect l="l" t="t" r="r" b="b"/>
                <a:pathLst>
                  <a:path w="17894" h="11212" extrusionOk="0">
                    <a:moveTo>
                      <a:pt x="16848" y="1"/>
                    </a:moveTo>
                    <a:lnTo>
                      <a:pt x="0" y="9311"/>
                    </a:lnTo>
                    <a:lnTo>
                      <a:pt x="1045" y="11212"/>
                    </a:lnTo>
                    <a:lnTo>
                      <a:pt x="17893" y="1901"/>
                    </a:lnTo>
                    <a:lnTo>
                      <a:pt x="16848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26"/>
              <p:cNvSpPr/>
              <p:nvPr/>
            </p:nvSpPr>
            <p:spPr>
              <a:xfrm>
                <a:off x="4016225" y="3644850"/>
                <a:ext cx="184500" cy="183700"/>
              </a:xfrm>
              <a:custGeom>
                <a:avLst/>
                <a:gdLst/>
                <a:ahLst/>
                <a:cxnLst/>
                <a:rect l="l" t="t" r="r" b="b"/>
                <a:pathLst>
                  <a:path w="7380" h="7348" extrusionOk="0">
                    <a:moveTo>
                      <a:pt x="3706" y="2154"/>
                    </a:moveTo>
                    <a:cubicBezTo>
                      <a:pt x="4529" y="2154"/>
                      <a:pt x="5195" y="2850"/>
                      <a:pt x="5195" y="3674"/>
                    </a:cubicBezTo>
                    <a:cubicBezTo>
                      <a:pt x="5195" y="4497"/>
                      <a:pt x="4529" y="5194"/>
                      <a:pt x="3706" y="5194"/>
                    </a:cubicBezTo>
                    <a:cubicBezTo>
                      <a:pt x="2851" y="5194"/>
                      <a:pt x="2186" y="4497"/>
                      <a:pt x="2186" y="3674"/>
                    </a:cubicBezTo>
                    <a:cubicBezTo>
                      <a:pt x="2186" y="2850"/>
                      <a:pt x="2851" y="2154"/>
                      <a:pt x="3706" y="2154"/>
                    </a:cubicBezTo>
                    <a:close/>
                    <a:moveTo>
                      <a:pt x="3706" y="0"/>
                    </a:moveTo>
                    <a:cubicBezTo>
                      <a:pt x="1648" y="0"/>
                      <a:pt x="1" y="1647"/>
                      <a:pt x="1" y="3674"/>
                    </a:cubicBezTo>
                    <a:cubicBezTo>
                      <a:pt x="1" y="5701"/>
                      <a:pt x="1648" y="7347"/>
                      <a:pt x="3706" y="7347"/>
                    </a:cubicBezTo>
                    <a:cubicBezTo>
                      <a:pt x="5733" y="7347"/>
                      <a:pt x="7380" y="5701"/>
                      <a:pt x="7380" y="3674"/>
                    </a:cubicBezTo>
                    <a:cubicBezTo>
                      <a:pt x="7380" y="1647"/>
                      <a:pt x="5733" y="0"/>
                      <a:pt x="3706" y="0"/>
                    </a:cubicBez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26"/>
              <p:cNvSpPr/>
              <p:nvPr/>
            </p:nvSpPr>
            <p:spPr>
              <a:xfrm>
                <a:off x="3987725" y="3503925"/>
                <a:ext cx="121175" cy="17895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7158" extrusionOk="0">
                    <a:moveTo>
                      <a:pt x="1964" y="0"/>
                    </a:moveTo>
                    <a:lnTo>
                      <a:pt x="1" y="919"/>
                    </a:lnTo>
                    <a:lnTo>
                      <a:pt x="2883" y="7157"/>
                    </a:lnTo>
                    <a:lnTo>
                      <a:pt x="4846" y="6239"/>
                    </a:lnTo>
                    <a:lnTo>
                      <a:pt x="1964" y="0"/>
                    </a:ln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26"/>
              <p:cNvSpPr/>
              <p:nvPr/>
            </p:nvSpPr>
            <p:spPr>
              <a:xfrm>
                <a:off x="3312375" y="2224300"/>
                <a:ext cx="191625" cy="184175"/>
              </a:xfrm>
              <a:custGeom>
                <a:avLst/>
                <a:gdLst/>
                <a:ahLst/>
                <a:cxnLst/>
                <a:rect l="l" t="t" r="r" b="b"/>
                <a:pathLst>
                  <a:path w="7665" h="7367" extrusionOk="0">
                    <a:moveTo>
                      <a:pt x="3825" y="2189"/>
                    </a:moveTo>
                    <a:cubicBezTo>
                      <a:pt x="4599" y="2189"/>
                      <a:pt x="5261" y="2773"/>
                      <a:pt x="5321" y="3587"/>
                    </a:cubicBezTo>
                    <a:cubicBezTo>
                      <a:pt x="5385" y="4410"/>
                      <a:pt x="4783" y="5139"/>
                      <a:pt x="3928" y="5202"/>
                    </a:cubicBezTo>
                    <a:cubicBezTo>
                      <a:pt x="3890" y="5205"/>
                      <a:pt x="3852" y="5206"/>
                      <a:pt x="3814" y="5206"/>
                    </a:cubicBezTo>
                    <a:cubicBezTo>
                      <a:pt x="3039" y="5206"/>
                      <a:pt x="2373" y="4594"/>
                      <a:pt x="2313" y="3808"/>
                    </a:cubicBezTo>
                    <a:cubicBezTo>
                      <a:pt x="2250" y="2985"/>
                      <a:pt x="2883" y="2257"/>
                      <a:pt x="3706" y="2193"/>
                    </a:cubicBezTo>
                    <a:cubicBezTo>
                      <a:pt x="3746" y="2190"/>
                      <a:pt x="3786" y="2189"/>
                      <a:pt x="3825" y="2189"/>
                    </a:cubicBezTo>
                    <a:close/>
                    <a:moveTo>
                      <a:pt x="3784" y="1"/>
                    </a:moveTo>
                    <a:cubicBezTo>
                      <a:pt x="3706" y="1"/>
                      <a:pt x="3627" y="3"/>
                      <a:pt x="3548" y="8"/>
                    </a:cubicBezTo>
                    <a:cubicBezTo>
                      <a:pt x="1521" y="167"/>
                      <a:pt x="1" y="1940"/>
                      <a:pt x="159" y="3967"/>
                    </a:cubicBezTo>
                    <a:cubicBezTo>
                      <a:pt x="310" y="5896"/>
                      <a:pt x="1896" y="7367"/>
                      <a:pt x="3797" y="7367"/>
                    </a:cubicBezTo>
                    <a:cubicBezTo>
                      <a:pt x="3892" y="7367"/>
                      <a:pt x="3989" y="7363"/>
                      <a:pt x="4086" y="7355"/>
                    </a:cubicBezTo>
                    <a:cubicBezTo>
                      <a:pt x="6113" y="7229"/>
                      <a:pt x="7665" y="5455"/>
                      <a:pt x="7507" y="3428"/>
                    </a:cubicBezTo>
                    <a:cubicBezTo>
                      <a:pt x="7354" y="1481"/>
                      <a:pt x="5711" y="1"/>
                      <a:pt x="3784" y="1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26"/>
              <p:cNvSpPr/>
              <p:nvPr/>
            </p:nvSpPr>
            <p:spPr>
              <a:xfrm>
                <a:off x="3412925" y="2366200"/>
                <a:ext cx="131475" cy="177375"/>
              </a:xfrm>
              <a:custGeom>
                <a:avLst/>
                <a:gdLst/>
                <a:ahLst/>
                <a:cxnLst/>
                <a:rect l="l" t="t" r="r" b="b"/>
                <a:pathLst>
                  <a:path w="5259" h="7095" extrusionOk="0">
                    <a:moveTo>
                      <a:pt x="1901" y="1"/>
                    </a:moveTo>
                    <a:lnTo>
                      <a:pt x="1" y="1078"/>
                    </a:lnTo>
                    <a:lnTo>
                      <a:pt x="3358" y="7095"/>
                    </a:lnTo>
                    <a:lnTo>
                      <a:pt x="5258" y="6018"/>
                    </a:lnTo>
                    <a:lnTo>
                      <a:pt x="1901" y="1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26"/>
              <p:cNvSpPr/>
              <p:nvPr/>
            </p:nvSpPr>
            <p:spPr>
              <a:xfrm>
                <a:off x="4122325" y="2059275"/>
                <a:ext cx="209825" cy="184225"/>
              </a:xfrm>
              <a:custGeom>
                <a:avLst/>
                <a:gdLst/>
                <a:ahLst/>
                <a:cxnLst/>
                <a:rect l="l" t="t" r="r" b="b"/>
                <a:pathLst>
                  <a:path w="8393" h="7369" extrusionOk="0">
                    <a:moveTo>
                      <a:pt x="4183" y="2167"/>
                    </a:moveTo>
                    <a:cubicBezTo>
                      <a:pt x="4666" y="2167"/>
                      <a:pt x="5150" y="2404"/>
                      <a:pt x="5448" y="2841"/>
                    </a:cubicBezTo>
                    <a:cubicBezTo>
                      <a:pt x="5923" y="3537"/>
                      <a:pt x="5733" y="4487"/>
                      <a:pt x="5036" y="4962"/>
                    </a:cubicBezTo>
                    <a:cubicBezTo>
                      <a:pt x="4780" y="5125"/>
                      <a:pt x="4491" y="5202"/>
                      <a:pt x="4204" y="5202"/>
                    </a:cubicBezTo>
                    <a:cubicBezTo>
                      <a:pt x="3710" y="5202"/>
                      <a:pt x="3226" y="4972"/>
                      <a:pt x="2946" y="4551"/>
                    </a:cubicBezTo>
                    <a:cubicBezTo>
                      <a:pt x="2471" y="3854"/>
                      <a:pt x="2661" y="2904"/>
                      <a:pt x="3357" y="2429"/>
                    </a:cubicBezTo>
                    <a:cubicBezTo>
                      <a:pt x="3606" y="2251"/>
                      <a:pt x="3894" y="2167"/>
                      <a:pt x="4183" y="2167"/>
                    </a:cubicBezTo>
                    <a:close/>
                    <a:moveTo>
                      <a:pt x="4170" y="1"/>
                    </a:moveTo>
                    <a:cubicBezTo>
                      <a:pt x="3467" y="1"/>
                      <a:pt x="2756" y="201"/>
                      <a:pt x="2122" y="624"/>
                    </a:cubicBezTo>
                    <a:cubicBezTo>
                      <a:pt x="444" y="1764"/>
                      <a:pt x="0" y="4076"/>
                      <a:pt x="1141" y="5754"/>
                    </a:cubicBezTo>
                    <a:cubicBezTo>
                      <a:pt x="1853" y="6802"/>
                      <a:pt x="3009" y="7369"/>
                      <a:pt x="4186" y="7369"/>
                    </a:cubicBezTo>
                    <a:cubicBezTo>
                      <a:pt x="4894" y="7369"/>
                      <a:pt x="5609" y="7164"/>
                      <a:pt x="6239" y="6736"/>
                    </a:cubicBezTo>
                    <a:cubicBezTo>
                      <a:pt x="7949" y="5627"/>
                      <a:pt x="8393" y="3316"/>
                      <a:pt x="7253" y="1637"/>
                    </a:cubicBezTo>
                    <a:cubicBezTo>
                      <a:pt x="6535" y="581"/>
                      <a:pt x="5365" y="1"/>
                      <a:pt x="4170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26"/>
              <p:cNvSpPr/>
              <p:nvPr/>
            </p:nvSpPr>
            <p:spPr>
              <a:xfrm>
                <a:off x="3978225" y="2193625"/>
                <a:ext cx="231225" cy="346000"/>
              </a:xfrm>
              <a:custGeom>
                <a:avLst/>
                <a:gdLst/>
                <a:ahLst/>
                <a:cxnLst/>
                <a:rect l="l" t="t" r="r" b="b"/>
                <a:pathLst>
                  <a:path w="9249" h="13840" extrusionOk="0">
                    <a:moveTo>
                      <a:pt x="7411" y="0"/>
                    </a:moveTo>
                    <a:lnTo>
                      <a:pt x="1" y="12731"/>
                    </a:lnTo>
                    <a:lnTo>
                      <a:pt x="1869" y="13839"/>
                    </a:lnTo>
                    <a:lnTo>
                      <a:pt x="9248" y="1140"/>
                    </a:lnTo>
                    <a:lnTo>
                      <a:pt x="7411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26"/>
              <p:cNvSpPr/>
              <p:nvPr/>
            </p:nvSpPr>
            <p:spPr>
              <a:xfrm>
                <a:off x="3189675" y="2450925"/>
                <a:ext cx="1152775" cy="1152775"/>
              </a:xfrm>
              <a:custGeom>
                <a:avLst/>
                <a:gdLst/>
                <a:ahLst/>
                <a:cxnLst/>
                <a:rect l="l" t="t" r="r" b="b"/>
                <a:pathLst>
                  <a:path w="46111" h="46111" extrusionOk="0">
                    <a:moveTo>
                      <a:pt x="23055" y="2439"/>
                    </a:moveTo>
                    <a:cubicBezTo>
                      <a:pt x="27616" y="2439"/>
                      <a:pt x="31828" y="3927"/>
                      <a:pt x="35248" y="6461"/>
                    </a:cubicBezTo>
                    <a:cubicBezTo>
                      <a:pt x="39428" y="9501"/>
                      <a:pt x="42405" y="14093"/>
                      <a:pt x="43355" y="19382"/>
                    </a:cubicBezTo>
                    <a:cubicBezTo>
                      <a:pt x="43577" y="20585"/>
                      <a:pt x="43672" y="21820"/>
                      <a:pt x="43672" y="23055"/>
                    </a:cubicBezTo>
                    <a:cubicBezTo>
                      <a:pt x="43672" y="34425"/>
                      <a:pt x="34425" y="43672"/>
                      <a:pt x="23055" y="43672"/>
                    </a:cubicBezTo>
                    <a:cubicBezTo>
                      <a:pt x="11686" y="43672"/>
                      <a:pt x="2439" y="34425"/>
                      <a:pt x="2439" y="23055"/>
                    </a:cubicBezTo>
                    <a:cubicBezTo>
                      <a:pt x="2439" y="18970"/>
                      <a:pt x="3642" y="15170"/>
                      <a:pt x="5701" y="11971"/>
                    </a:cubicBezTo>
                    <a:cubicBezTo>
                      <a:pt x="7158" y="9660"/>
                      <a:pt x="9089" y="7696"/>
                      <a:pt x="11338" y="6113"/>
                    </a:cubicBezTo>
                    <a:cubicBezTo>
                      <a:pt x="14663" y="3801"/>
                      <a:pt x="18717" y="2439"/>
                      <a:pt x="23055" y="2439"/>
                    </a:cubicBezTo>
                    <a:close/>
                    <a:moveTo>
                      <a:pt x="23055" y="1"/>
                    </a:moveTo>
                    <a:cubicBezTo>
                      <a:pt x="18115" y="1"/>
                      <a:pt x="13523" y="1584"/>
                      <a:pt x="9754" y="4244"/>
                    </a:cubicBezTo>
                    <a:cubicBezTo>
                      <a:pt x="7316" y="5986"/>
                      <a:pt x="5194" y="8203"/>
                      <a:pt x="3579" y="10736"/>
                    </a:cubicBezTo>
                    <a:cubicBezTo>
                      <a:pt x="1330" y="14315"/>
                      <a:pt x="0" y="18527"/>
                      <a:pt x="0" y="23055"/>
                    </a:cubicBezTo>
                    <a:cubicBezTo>
                      <a:pt x="0" y="35786"/>
                      <a:pt x="10356" y="46110"/>
                      <a:pt x="23055" y="46110"/>
                    </a:cubicBezTo>
                    <a:cubicBezTo>
                      <a:pt x="35786" y="46110"/>
                      <a:pt x="46110" y="35786"/>
                      <a:pt x="46110" y="23055"/>
                    </a:cubicBezTo>
                    <a:cubicBezTo>
                      <a:pt x="46110" y="21757"/>
                      <a:pt x="46015" y="20459"/>
                      <a:pt x="45794" y="19192"/>
                    </a:cubicBezTo>
                    <a:cubicBezTo>
                      <a:pt x="44780" y="13111"/>
                      <a:pt x="41360" y="7854"/>
                      <a:pt x="36546" y="4371"/>
                    </a:cubicBezTo>
                    <a:cubicBezTo>
                      <a:pt x="32746" y="1616"/>
                      <a:pt x="28091" y="1"/>
                      <a:pt x="23055" y="1"/>
                    </a:cubicBez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26"/>
              <p:cNvSpPr/>
              <p:nvPr/>
            </p:nvSpPr>
            <p:spPr>
              <a:xfrm>
                <a:off x="3534075" y="2825575"/>
                <a:ext cx="495650" cy="505100"/>
              </a:xfrm>
              <a:custGeom>
                <a:avLst/>
                <a:gdLst/>
                <a:ahLst/>
                <a:cxnLst/>
                <a:rect l="l" t="t" r="r" b="b"/>
                <a:pathLst>
                  <a:path w="19826" h="20204" extrusionOk="0">
                    <a:moveTo>
                      <a:pt x="3734" y="1"/>
                    </a:moveTo>
                    <a:cubicBezTo>
                      <a:pt x="3586" y="1"/>
                      <a:pt x="3429" y="28"/>
                      <a:pt x="3262" y="89"/>
                    </a:cubicBezTo>
                    <a:cubicBezTo>
                      <a:pt x="1710" y="691"/>
                      <a:pt x="2566" y="2717"/>
                      <a:pt x="2566" y="2717"/>
                    </a:cubicBezTo>
                    <a:lnTo>
                      <a:pt x="6112" y="12123"/>
                    </a:lnTo>
                    <a:cubicBezTo>
                      <a:pt x="6162" y="12248"/>
                      <a:pt x="6075" y="12333"/>
                      <a:pt x="5989" y="12333"/>
                    </a:cubicBezTo>
                    <a:cubicBezTo>
                      <a:pt x="5966" y="12333"/>
                      <a:pt x="5943" y="12327"/>
                      <a:pt x="5922" y="12313"/>
                    </a:cubicBezTo>
                    <a:lnTo>
                      <a:pt x="4212" y="11300"/>
                    </a:lnTo>
                    <a:cubicBezTo>
                      <a:pt x="4212" y="11300"/>
                      <a:pt x="4212" y="11268"/>
                      <a:pt x="4181" y="11268"/>
                    </a:cubicBezTo>
                    <a:cubicBezTo>
                      <a:pt x="4089" y="11199"/>
                      <a:pt x="3134" y="10383"/>
                      <a:pt x="2181" y="10383"/>
                    </a:cubicBezTo>
                    <a:cubicBezTo>
                      <a:pt x="1818" y="10383"/>
                      <a:pt x="1455" y="10501"/>
                      <a:pt x="1140" y="10825"/>
                    </a:cubicBezTo>
                    <a:cubicBezTo>
                      <a:pt x="0" y="12028"/>
                      <a:pt x="1235" y="13327"/>
                      <a:pt x="1330" y="13422"/>
                    </a:cubicBezTo>
                    <a:cubicBezTo>
                      <a:pt x="1362" y="13422"/>
                      <a:pt x="1362" y="13422"/>
                      <a:pt x="1362" y="13453"/>
                    </a:cubicBezTo>
                    <a:lnTo>
                      <a:pt x="9786" y="19565"/>
                    </a:lnTo>
                    <a:cubicBezTo>
                      <a:pt x="9818" y="19597"/>
                      <a:pt x="9818" y="19597"/>
                      <a:pt x="9849" y="19629"/>
                    </a:cubicBezTo>
                    <a:lnTo>
                      <a:pt x="9976" y="19914"/>
                    </a:lnTo>
                    <a:cubicBezTo>
                      <a:pt x="10070" y="20102"/>
                      <a:pt x="10253" y="20203"/>
                      <a:pt x="10431" y="20203"/>
                    </a:cubicBezTo>
                    <a:cubicBezTo>
                      <a:pt x="10492" y="20203"/>
                      <a:pt x="10553" y="20191"/>
                      <a:pt x="10609" y="20167"/>
                    </a:cubicBezTo>
                    <a:lnTo>
                      <a:pt x="18115" y="17158"/>
                    </a:lnTo>
                    <a:cubicBezTo>
                      <a:pt x="18368" y="17032"/>
                      <a:pt x="18495" y="16778"/>
                      <a:pt x="18400" y="16525"/>
                    </a:cubicBezTo>
                    <a:lnTo>
                      <a:pt x="18305" y="16240"/>
                    </a:lnTo>
                    <a:cubicBezTo>
                      <a:pt x="18273" y="16177"/>
                      <a:pt x="18273" y="16113"/>
                      <a:pt x="18305" y="16082"/>
                    </a:cubicBezTo>
                    <a:cubicBezTo>
                      <a:pt x="19825" y="14118"/>
                      <a:pt x="18812" y="11490"/>
                      <a:pt x="18812" y="11490"/>
                    </a:cubicBezTo>
                    <a:lnTo>
                      <a:pt x="17292" y="7626"/>
                    </a:lnTo>
                    <a:cubicBezTo>
                      <a:pt x="17292" y="7626"/>
                      <a:pt x="17292" y="7626"/>
                      <a:pt x="17292" y="7594"/>
                    </a:cubicBezTo>
                    <a:cubicBezTo>
                      <a:pt x="17260" y="7468"/>
                      <a:pt x="16817" y="5631"/>
                      <a:pt x="15455" y="5631"/>
                    </a:cubicBezTo>
                    <a:cubicBezTo>
                      <a:pt x="14663" y="5631"/>
                      <a:pt x="14220" y="5979"/>
                      <a:pt x="13998" y="6296"/>
                    </a:cubicBezTo>
                    <a:cubicBezTo>
                      <a:pt x="13973" y="6333"/>
                      <a:pt x="13933" y="6351"/>
                      <a:pt x="13892" y="6351"/>
                    </a:cubicBezTo>
                    <a:cubicBezTo>
                      <a:pt x="13830" y="6351"/>
                      <a:pt x="13764" y="6309"/>
                      <a:pt x="13745" y="6233"/>
                    </a:cubicBezTo>
                    <a:cubicBezTo>
                      <a:pt x="13650" y="5853"/>
                      <a:pt x="13333" y="5346"/>
                      <a:pt x="12383" y="5251"/>
                    </a:cubicBezTo>
                    <a:cubicBezTo>
                      <a:pt x="12284" y="5239"/>
                      <a:pt x="12190" y="5234"/>
                      <a:pt x="12101" y="5234"/>
                    </a:cubicBezTo>
                    <a:cubicBezTo>
                      <a:pt x="11227" y="5234"/>
                      <a:pt x="10848" y="5764"/>
                      <a:pt x="10704" y="6138"/>
                    </a:cubicBezTo>
                    <a:cubicBezTo>
                      <a:pt x="10688" y="6206"/>
                      <a:pt x="10634" y="6237"/>
                      <a:pt x="10579" y="6237"/>
                    </a:cubicBezTo>
                    <a:cubicBezTo>
                      <a:pt x="10530" y="6237"/>
                      <a:pt x="10481" y="6213"/>
                      <a:pt x="10451" y="6169"/>
                    </a:cubicBezTo>
                    <a:cubicBezTo>
                      <a:pt x="10155" y="5551"/>
                      <a:pt x="9586" y="4865"/>
                      <a:pt x="8840" y="4865"/>
                    </a:cubicBezTo>
                    <a:cubicBezTo>
                      <a:pt x="8707" y="4865"/>
                      <a:pt x="8568" y="4886"/>
                      <a:pt x="8424" y="4934"/>
                    </a:cubicBezTo>
                    <a:cubicBezTo>
                      <a:pt x="7791" y="5124"/>
                      <a:pt x="7506" y="5536"/>
                      <a:pt x="7379" y="5853"/>
                    </a:cubicBezTo>
                    <a:cubicBezTo>
                      <a:pt x="7348" y="5916"/>
                      <a:pt x="7292" y="5948"/>
                      <a:pt x="7237" y="5948"/>
                    </a:cubicBezTo>
                    <a:cubicBezTo>
                      <a:pt x="7181" y="5948"/>
                      <a:pt x="7126" y="5916"/>
                      <a:pt x="7094" y="5853"/>
                    </a:cubicBezTo>
                    <a:lnTo>
                      <a:pt x="5574" y="1894"/>
                    </a:lnTo>
                    <a:cubicBezTo>
                      <a:pt x="5574" y="1894"/>
                      <a:pt x="4968" y="1"/>
                      <a:pt x="3734" y="1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26"/>
              <p:cNvSpPr/>
              <p:nvPr/>
            </p:nvSpPr>
            <p:spPr>
              <a:xfrm>
                <a:off x="3784250" y="3264025"/>
                <a:ext cx="281100" cy="204375"/>
              </a:xfrm>
              <a:custGeom>
                <a:avLst/>
                <a:gdLst/>
                <a:ahLst/>
                <a:cxnLst/>
                <a:rect l="l" t="t" r="r" b="b"/>
                <a:pathLst>
                  <a:path w="11244" h="8175" extrusionOk="0">
                    <a:moveTo>
                      <a:pt x="8904" y="1"/>
                    </a:moveTo>
                    <a:cubicBezTo>
                      <a:pt x="8840" y="1"/>
                      <a:pt x="8774" y="11"/>
                      <a:pt x="8710" y="32"/>
                    </a:cubicBezTo>
                    <a:lnTo>
                      <a:pt x="412" y="3389"/>
                    </a:lnTo>
                    <a:cubicBezTo>
                      <a:pt x="127" y="3484"/>
                      <a:pt x="1" y="3832"/>
                      <a:pt x="127" y="4117"/>
                    </a:cubicBezTo>
                    <a:lnTo>
                      <a:pt x="1838" y="7854"/>
                    </a:lnTo>
                    <a:cubicBezTo>
                      <a:pt x="1933" y="8068"/>
                      <a:pt x="2134" y="8175"/>
                      <a:pt x="2350" y="8175"/>
                    </a:cubicBezTo>
                    <a:cubicBezTo>
                      <a:pt x="2421" y="8175"/>
                      <a:pt x="2495" y="8163"/>
                      <a:pt x="2566" y="8139"/>
                    </a:cubicBezTo>
                    <a:lnTo>
                      <a:pt x="10800" y="4877"/>
                    </a:lnTo>
                    <a:cubicBezTo>
                      <a:pt x="11117" y="4782"/>
                      <a:pt x="11243" y="4434"/>
                      <a:pt x="11117" y="4149"/>
                    </a:cubicBezTo>
                    <a:lnTo>
                      <a:pt x="9406" y="317"/>
                    </a:lnTo>
                    <a:cubicBezTo>
                      <a:pt x="9333" y="121"/>
                      <a:pt x="9126" y="1"/>
                      <a:pt x="8904" y="1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26"/>
              <p:cNvSpPr/>
              <p:nvPr/>
            </p:nvSpPr>
            <p:spPr>
              <a:xfrm>
                <a:off x="3522200" y="2642100"/>
                <a:ext cx="81575" cy="116825"/>
              </a:xfrm>
              <a:custGeom>
                <a:avLst/>
                <a:gdLst/>
                <a:ahLst/>
                <a:cxnLst/>
                <a:rect l="l" t="t" r="r" b="b"/>
                <a:pathLst>
                  <a:path w="3263" h="4673" extrusionOk="0">
                    <a:moveTo>
                      <a:pt x="1142" y="0"/>
                    </a:moveTo>
                    <a:cubicBezTo>
                      <a:pt x="1015" y="0"/>
                      <a:pt x="886" y="26"/>
                      <a:pt x="760" y="81"/>
                    </a:cubicBezTo>
                    <a:cubicBezTo>
                      <a:pt x="254" y="271"/>
                      <a:pt x="0" y="841"/>
                      <a:pt x="190" y="1347"/>
                    </a:cubicBezTo>
                    <a:lnTo>
                      <a:pt x="1235" y="4039"/>
                    </a:lnTo>
                    <a:cubicBezTo>
                      <a:pt x="1394" y="4419"/>
                      <a:pt x="1742" y="4673"/>
                      <a:pt x="2154" y="4673"/>
                    </a:cubicBezTo>
                    <a:cubicBezTo>
                      <a:pt x="2280" y="4673"/>
                      <a:pt x="2375" y="4641"/>
                      <a:pt x="2502" y="4609"/>
                    </a:cubicBezTo>
                    <a:cubicBezTo>
                      <a:pt x="3009" y="4388"/>
                      <a:pt x="3262" y="3818"/>
                      <a:pt x="3072" y="3311"/>
                    </a:cubicBezTo>
                    <a:lnTo>
                      <a:pt x="2027" y="619"/>
                    </a:lnTo>
                    <a:cubicBezTo>
                      <a:pt x="1884" y="238"/>
                      <a:pt x="1526" y="0"/>
                      <a:pt x="1142" y="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26"/>
              <p:cNvSpPr/>
              <p:nvPr/>
            </p:nvSpPr>
            <p:spPr>
              <a:xfrm>
                <a:off x="3422425" y="2736975"/>
                <a:ext cx="122750" cy="78175"/>
              </a:xfrm>
              <a:custGeom>
                <a:avLst/>
                <a:gdLst/>
                <a:ahLst/>
                <a:cxnLst/>
                <a:rect l="l" t="t" r="r" b="b"/>
                <a:pathLst>
                  <a:path w="4910" h="3127" extrusionOk="0">
                    <a:moveTo>
                      <a:pt x="1143" y="0"/>
                    </a:moveTo>
                    <a:cubicBezTo>
                      <a:pt x="757" y="0"/>
                      <a:pt x="386" y="219"/>
                      <a:pt x="223" y="593"/>
                    </a:cubicBezTo>
                    <a:cubicBezTo>
                      <a:pt x="1" y="1068"/>
                      <a:pt x="254" y="1669"/>
                      <a:pt x="729" y="1891"/>
                    </a:cubicBezTo>
                    <a:lnTo>
                      <a:pt x="3358" y="3063"/>
                    </a:lnTo>
                    <a:cubicBezTo>
                      <a:pt x="3485" y="3126"/>
                      <a:pt x="3643" y="3126"/>
                      <a:pt x="3770" y="3126"/>
                    </a:cubicBezTo>
                    <a:cubicBezTo>
                      <a:pt x="4150" y="3126"/>
                      <a:pt x="4498" y="2905"/>
                      <a:pt x="4688" y="2556"/>
                    </a:cubicBezTo>
                    <a:cubicBezTo>
                      <a:pt x="4910" y="2049"/>
                      <a:pt x="4656" y="1448"/>
                      <a:pt x="4181" y="1226"/>
                    </a:cubicBezTo>
                    <a:lnTo>
                      <a:pt x="1553" y="86"/>
                    </a:lnTo>
                    <a:cubicBezTo>
                      <a:pt x="1420" y="28"/>
                      <a:pt x="1280" y="0"/>
                      <a:pt x="1143" y="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26"/>
              <p:cNvSpPr/>
              <p:nvPr/>
            </p:nvSpPr>
            <p:spPr>
              <a:xfrm>
                <a:off x="3684500" y="2852550"/>
                <a:ext cx="122750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4910" h="3159" extrusionOk="0">
                    <a:moveTo>
                      <a:pt x="1143" y="1"/>
                    </a:moveTo>
                    <a:cubicBezTo>
                      <a:pt x="756" y="1"/>
                      <a:pt x="386" y="220"/>
                      <a:pt x="222" y="593"/>
                    </a:cubicBezTo>
                    <a:cubicBezTo>
                      <a:pt x="0" y="1068"/>
                      <a:pt x="254" y="1670"/>
                      <a:pt x="729" y="1892"/>
                    </a:cubicBezTo>
                    <a:lnTo>
                      <a:pt x="3357" y="3064"/>
                    </a:lnTo>
                    <a:cubicBezTo>
                      <a:pt x="3484" y="3127"/>
                      <a:pt x="3642" y="3159"/>
                      <a:pt x="3769" y="3159"/>
                    </a:cubicBezTo>
                    <a:cubicBezTo>
                      <a:pt x="4149" y="3159"/>
                      <a:pt x="4497" y="2937"/>
                      <a:pt x="4687" y="2557"/>
                    </a:cubicBezTo>
                    <a:cubicBezTo>
                      <a:pt x="4909" y="2050"/>
                      <a:pt x="4656" y="1480"/>
                      <a:pt x="4181" y="1258"/>
                    </a:cubicBezTo>
                    <a:lnTo>
                      <a:pt x="1552" y="87"/>
                    </a:lnTo>
                    <a:cubicBezTo>
                      <a:pt x="1419" y="29"/>
                      <a:pt x="1280" y="1"/>
                      <a:pt x="1143" y="1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26"/>
              <p:cNvSpPr/>
              <p:nvPr/>
            </p:nvSpPr>
            <p:spPr>
              <a:xfrm>
                <a:off x="3420050" y="2847950"/>
                <a:ext cx="122750" cy="75650"/>
              </a:xfrm>
              <a:custGeom>
                <a:avLst/>
                <a:gdLst/>
                <a:ahLst/>
                <a:cxnLst/>
                <a:rect l="l" t="t" r="r" b="b"/>
                <a:pathLst>
                  <a:path w="4910" h="3026" extrusionOk="0">
                    <a:moveTo>
                      <a:pt x="3817" y="0"/>
                    </a:moveTo>
                    <a:cubicBezTo>
                      <a:pt x="3687" y="0"/>
                      <a:pt x="3553" y="26"/>
                      <a:pt x="3421" y="81"/>
                    </a:cubicBezTo>
                    <a:lnTo>
                      <a:pt x="761" y="1094"/>
                    </a:lnTo>
                    <a:cubicBezTo>
                      <a:pt x="254" y="1316"/>
                      <a:pt x="1" y="1886"/>
                      <a:pt x="191" y="2392"/>
                    </a:cubicBezTo>
                    <a:cubicBezTo>
                      <a:pt x="349" y="2773"/>
                      <a:pt x="698" y="3026"/>
                      <a:pt x="1109" y="3026"/>
                    </a:cubicBezTo>
                    <a:cubicBezTo>
                      <a:pt x="1236" y="3026"/>
                      <a:pt x="1331" y="2994"/>
                      <a:pt x="1458" y="2963"/>
                    </a:cubicBezTo>
                    <a:lnTo>
                      <a:pt x="4150" y="1917"/>
                    </a:lnTo>
                    <a:cubicBezTo>
                      <a:pt x="4656" y="1727"/>
                      <a:pt x="4910" y="1157"/>
                      <a:pt x="4720" y="651"/>
                    </a:cubicBezTo>
                    <a:cubicBezTo>
                      <a:pt x="4576" y="244"/>
                      <a:pt x="4216" y="0"/>
                      <a:pt x="3817" y="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26"/>
              <p:cNvSpPr/>
              <p:nvPr/>
            </p:nvSpPr>
            <p:spPr>
              <a:xfrm>
                <a:off x="3686875" y="2744650"/>
                <a:ext cx="122750" cy="75250"/>
              </a:xfrm>
              <a:custGeom>
                <a:avLst/>
                <a:gdLst/>
                <a:ahLst/>
                <a:cxnLst/>
                <a:rect l="l" t="t" r="r" b="b"/>
                <a:pathLst>
                  <a:path w="4910" h="3010" extrusionOk="0">
                    <a:moveTo>
                      <a:pt x="3799" y="1"/>
                    </a:moveTo>
                    <a:cubicBezTo>
                      <a:pt x="3684" y="1"/>
                      <a:pt x="3566" y="21"/>
                      <a:pt x="3452" y="64"/>
                    </a:cubicBezTo>
                    <a:lnTo>
                      <a:pt x="761" y="1109"/>
                    </a:lnTo>
                    <a:cubicBezTo>
                      <a:pt x="254" y="1299"/>
                      <a:pt x="0" y="1869"/>
                      <a:pt x="190" y="2376"/>
                    </a:cubicBezTo>
                    <a:cubicBezTo>
                      <a:pt x="349" y="2756"/>
                      <a:pt x="729" y="3009"/>
                      <a:pt x="1109" y="3009"/>
                    </a:cubicBezTo>
                    <a:cubicBezTo>
                      <a:pt x="1236" y="3009"/>
                      <a:pt x="1362" y="2978"/>
                      <a:pt x="1457" y="2946"/>
                    </a:cubicBezTo>
                    <a:lnTo>
                      <a:pt x="4149" y="1901"/>
                    </a:lnTo>
                    <a:cubicBezTo>
                      <a:pt x="4656" y="1711"/>
                      <a:pt x="4909" y="1141"/>
                      <a:pt x="4719" y="634"/>
                    </a:cubicBezTo>
                    <a:cubicBezTo>
                      <a:pt x="4572" y="241"/>
                      <a:pt x="4197" y="1"/>
                      <a:pt x="3799" y="1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26"/>
              <p:cNvSpPr/>
              <p:nvPr/>
            </p:nvSpPr>
            <p:spPr>
              <a:xfrm>
                <a:off x="3514275" y="2907200"/>
                <a:ext cx="85525" cy="115375"/>
              </a:xfrm>
              <a:custGeom>
                <a:avLst/>
                <a:gdLst/>
                <a:ahLst/>
                <a:cxnLst/>
                <a:rect l="l" t="t" r="r" b="b"/>
                <a:pathLst>
                  <a:path w="3421" h="4615" extrusionOk="0">
                    <a:moveTo>
                      <a:pt x="2288" y="0"/>
                    </a:moveTo>
                    <a:cubicBezTo>
                      <a:pt x="1911" y="0"/>
                      <a:pt x="1558" y="219"/>
                      <a:pt x="1394" y="593"/>
                    </a:cubicBezTo>
                    <a:lnTo>
                      <a:pt x="222" y="3221"/>
                    </a:lnTo>
                    <a:cubicBezTo>
                      <a:pt x="1" y="3728"/>
                      <a:pt x="222" y="4298"/>
                      <a:pt x="729" y="4519"/>
                    </a:cubicBezTo>
                    <a:cubicBezTo>
                      <a:pt x="856" y="4583"/>
                      <a:pt x="982" y="4614"/>
                      <a:pt x="1109" y="4614"/>
                    </a:cubicBezTo>
                    <a:cubicBezTo>
                      <a:pt x="1489" y="4614"/>
                      <a:pt x="1869" y="4393"/>
                      <a:pt x="2027" y="4013"/>
                    </a:cubicBezTo>
                    <a:lnTo>
                      <a:pt x="3199" y="1384"/>
                    </a:lnTo>
                    <a:cubicBezTo>
                      <a:pt x="3421" y="909"/>
                      <a:pt x="3199" y="307"/>
                      <a:pt x="2692" y="86"/>
                    </a:cubicBezTo>
                    <a:cubicBezTo>
                      <a:pt x="2560" y="28"/>
                      <a:pt x="2422" y="0"/>
                      <a:pt x="2288" y="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26"/>
              <p:cNvSpPr/>
              <p:nvPr/>
            </p:nvSpPr>
            <p:spPr>
              <a:xfrm>
                <a:off x="3629875" y="2645125"/>
                <a:ext cx="85525" cy="115400"/>
              </a:xfrm>
              <a:custGeom>
                <a:avLst/>
                <a:gdLst/>
                <a:ahLst/>
                <a:cxnLst/>
                <a:rect l="l" t="t" r="r" b="b"/>
                <a:pathLst>
                  <a:path w="3421" h="4616" extrusionOk="0">
                    <a:moveTo>
                      <a:pt x="2288" y="1"/>
                    </a:moveTo>
                    <a:cubicBezTo>
                      <a:pt x="1910" y="1"/>
                      <a:pt x="1557" y="219"/>
                      <a:pt x="1394" y="593"/>
                    </a:cubicBezTo>
                    <a:lnTo>
                      <a:pt x="222" y="3222"/>
                    </a:lnTo>
                    <a:cubicBezTo>
                      <a:pt x="0" y="3728"/>
                      <a:pt x="222" y="4298"/>
                      <a:pt x="729" y="4520"/>
                    </a:cubicBezTo>
                    <a:cubicBezTo>
                      <a:pt x="855" y="4583"/>
                      <a:pt x="982" y="4615"/>
                      <a:pt x="1140" y="4615"/>
                    </a:cubicBezTo>
                    <a:cubicBezTo>
                      <a:pt x="1520" y="4615"/>
                      <a:pt x="1869" y="4393"/>
                      <a:pt x="2027" y="4013"/>
                    </a:cubicBezTo>
                    <a:lnTo>
                      <a:pt x="3199" y="1385"/>
                    </a:lnTo>
                    <a:cubicBezTo>
                      <a:pt x="3421" y="910"/>
                      <a:pt x="3199" y="308"/>
                      <a:pt x="2692" y="86"/>
                    </a:cubicBezTo>
                    <a:cubicBezTo>
                      <a:pt x="2559" y="28"/>
                      <a:pt x="2422" y="1"/>
                      <a:pt x="2288" y="1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" name="Graphic 2" descr="Virtual Reality headset with solid fill">
              <a:extLst>
                <a:ext uri="{FF2B5EF4-FFF2-40B4-BE49-F238E27FC236}">
                  <a16:creationId xmlns:a16="http://schemas.microsoft.com/office/drawing/2014/main" id="{21690F9D-59D1-4C00-92AA-B45CB064D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30409" y="2049331"/>
              <a:ext cx="359112" cy="359112"/>
            </a:xfrm>
            <a:prstGeom prst="rect">
              <a:avLst/>
            </a:prstGeom>
          </p:spPr>
        </p:pic>
        <p:pic>
          <p:nvPicPr>
            <p:cNvPr id="5" name="Graphic 4" descr="Medicine with solid fill">
              <a:extLst>
                <a:ext uri="{FF2B5EF4-FFF2-40B4-BE49-F238E27FC236}">
                  <a16:creationId xmlns:a16="http://schemas.microsoft.com/office/drawing/2014/main" id="{78E7C7D9-777D-4D02-8FCD-7BD3C4EBD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93575" y="2171174"/>
              <a:ext cx="446801" cy="446801"/>
            </a:xfrm>
            <a:prstGeom prst="rect">
              <a:avLst/>
            </a:prstGeom>
          </p:spPr>
        </p:pic>
        <p:pic>
          <p:nvPicPr>
            <p:cNvPr id="7" name="Graphic 6" descr="Watch with solid fill">
              <a:extLst>
                <a:ext uri="{FF2B5EF4-FFF2-40B4-BE49-F238E27FC236}">
                  <a16:creationId xmlns:a16="http://schemas.microsoft.com/office/drawing/2014/main" id="{29A16B53-84C9-4693-87A8-76516CA97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612420" y="3375269"/>
              <a:ext cx="506672" cy="506672"/>
            </a:xfrm>
            <a:prstGeom prst="rect">
              <a:avLst/>
            </a:prstGeom>
          </p:spPr>
        </p:pic>
        <p:pic>
          <p:nvPicPr>
            <p:cNvPr id="9" name="Graphic 8" descr="Heart with pulse with solid fill">
              <a:extLst>
                <a:ext uri="{FF2B5EF4-FFF2-40B4-BE49-F238E27FC236}">
                  <a16:creationId xmlns:a16="http://schemas.microsoft.com/office/drawing/2014/main" id="{F03C0430-8D1E-46F4-B92D-F08784859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912606" y="3687217"/>
              <a:ext cx="358030" cy="358030"/>
            </a:xfrm>
            <a:prstGeom prst="rect">
              <a:avLst/>
            </a:prstGeom>
          </p:spPr>
        </p:pic>
      </p:grp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1D7D716-B163-4CA9-8DC7-EF6937F352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7" grpId="0"/>
      <p:bldP spid="42" grpId="0"/>
      <p:bldP spid="43" grpId="0"/>
      <p:bldP spid="44" grpId="0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30"/>
          <p:cNvSpPr txBox="1"/>
          <p:nvPr/>
        </p:nvSpPr>
        <p:spPr>
          <a:xfrm>
            <a:off x="717400" y="411475"/>
            <a:ext cx="77235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Benefits of Assistive Technologies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1" name="Google Shape;2721;p30"/>
          <p:cNvSpPr txBox="1"/>
          <p:nvPr/>
        </p:nvSpPr>
        <p:spPr>
          <a:xfrm>
            <a:off x="764539" y="3714500"/>
            <a:ext cx="1765200" cy="615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Promote well-being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3" name="Google Shape;2723;p30"/>
          <p:cNvSpPr txBox="1"/>
          <p:nvPr/>
        </p:nvSpPr>
        <p:spPr>
          <a:xfrm>
            <a:off x="2635563" y="1378083"/>
            <a:ext cx="1765200" cy="539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Reduces </a:t>
            </a:r>
            <a:r>
              <a:rPr lang="en-US" dirty="0">
                <a:latin typeface="Fira Sans Medium"/>
                <a:ea typeface="Fira Sans Medium"/>
                <a:cs typeface="Fira Sans Medium"/>
                <a:sym typeface="Fira Sans Medium"/>
              </a:rPr>
              <a:t>work of caregivers</a:t>
            </a: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5" name="Google Shape;2725;p30"/>
          <p:cNvSpPr txBox="1"/>
          <p:nvPr/>
        </p:nvSpPr>
        <p:spPr>
          <a:xfrm>
            <a:off x="4397887" y="3714500"/>
            <a:ext cx="2025893" cy="920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Fira Sans Medium"/>
                <a:ea typeface="Fira Sans Medium"/>
                <a:cs typeface="Fira Sans Medium"/>
                <a:sym typeface="Fira Sans Medium"/>
              </a:rPr>
              <a:t>Helps people to live healthy, satisfying and independent lives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7" name="Google Shape;2727;p30"/>
          <p:cNvSpPr txBox="1"/>
          <p:nvPr/>
        </p:nvSpPr>
        <p:spPr>
          <a:xfrm>
            <a:off x="6372036" y="1378079"/>
            <a:ext cx="1765200" cy="582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Fira Sans Medium"/>
                <a:ea typeface="Fira Sans Medium"/>
                <a:cs typeface="Fira Sans Medium"/>
                <a:sym typeface="Fira Sans Medium"/>
              </a:rPr>
              <a:t>Reduces the impact of disease and disability 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69231DF-50BA-422C-9BE6-2D0D1FE5E971}"/>
              </a:ext>
            </a:extLst>
          </p:cNvPr>
          <p:cNvGrpSpPr/>
          <p:nvPr/>
        </p:nvGrpSpPr>
        <p:grpSpPr>
          <a:xfrm>
            <a:off x="663334" y="1287654"/>
            <a:ext cx="7817348" cy="3215937"/>
            <a:chOff x="663334" y="1287654"/>
            <a:chExt cx="7817348" cy="3215937"/>
          </a:xfrm>
        </p:grpSpPr>
        <p:grpSp>
          <p:nvGrpSpPr>
            <p:cNvPr id="2589" name="Google Shape;2589;p30"/>
            <p:cNvGrpSpPr/>
            <p:nvPr/>
          </p:nvGrpSpPr>
          <p:grpSpPr>
            <a:xfrm>
              <a:off x="663334" y="1287654"/>
              <a:ext cx="7817348" cy="3215937"/>
              <a:chOff x="602300" y="1815975"/>
              <a:chExt cx="6397175" cy="2631700"/>
            </a:xfrm>
          </p:grpSpPr>
          <p:sp>
            <p:nvSpPr>
              <p:cNvPr id="2590" name="Google Shape;2590;p30"/>
              <p:cNvSpPr/>
              <p:nvPr/>
            </p:nvSpPr>
            <p:spPr>
              <a:xfrm>
                <a:off x="713150" y="3083500"/>
                <a:ext cx="6218250" cy="55450"/>
              </a:xfrm>
              <a:custGeom>
                <a:avLst/>
                <a:gdLst/>
                <a:ahLst/>
                <a:cxnLst/>
                <a:rect l="l" t="t" r="r" b="b"/>
                <a:pathLst>
                  <a:path w="248730" h="2218" extrusionOk="0">
                    <a:moveTo>
                      <a:pt x="0" y="1"/>
                    </a:moveTo>
                    <a:lnTo>
                      <a:pt x="0" y="2218"/>
                    </a:lnTo>
                    <a:lnTo>
                      <a:pt x="248729" y="2218"/>
                    </a:lnTo>
                    <a:lnTo>
                      <a:pt x="248729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30"/>
              <p:cNvSpPr/>
              <p:nvPr/>
            </p:nvSpPr>
            <p:spPr>
              <a:xfrm>
                <a:off x="602300" y="3047100"/>
                <a:ext cx="129075" cy="129850"/>
              </a:xfrm>
              <a:custGeom>
                <a:avLst/>
                <a:gdLst/>
                <a:ahLst/>
                <a:cxnLst/>
                <a:rect l="l" t="t" r="r" b="b"/>
                <a:pathLst>
                  <a:path w="5163" h="5194" extrusionOk="0">
                    <a:moveTo>
                      <a:pt x="2566" y="0"/>
                    </a:moveTo>
                    <a:cubicBezTo>
                      <a:pt x="1141" y="0"/>
                      <a:pt x="1" y="1172"/>
                      <a:pt x="1" y="2597"/>
                    </a:cubicBezTo>
                    <a:cubicBezTo>
                      <a:pt x="1" y="4022"/>
                      <a:pt x="1141" y="5194"/>
                      <a:pt x="2566" y="5194"/>
                    </a:cubicBezTo>
                    <a:cubicBezTo>
                      <a:pt x="4023" y="5194"/>
                      <a:pt x="5163" y="4022"/>
                      <a:pt x="5163" y="2597"/>
                    </a:cubicBezTo>
                    <a:cubicBezTo>
                      <a:pt x="5163" y="1172"/>
                      <a:pt x="4023" y="0"/>
                      <a:pt x="2566" y="0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30"/>
              <p:cNvSpPr/>
              <p:nvPr/>
            </p:nvSpPr>
            <p:spPr>
              <a:xfrm>
                <a:off x="6870400" y="3047100"/>
                <a:ext cx="129075" cy="129850"/>
              </a:xfrm>
              <a:custGeom>
                <a:avLst/>
                <a:gdLst/>
                <a:ahLst/>
                <a:cxnLst/>
                <a:rect l="l" t="t" r="r" b="b"/>
                <a:pathLst>
                  <a:path w="5163" h="5194" extrusionOk="0">
                    <a:moveTo>
                      <a:pt x="2598" y="0"/>
                    </a:moveTo>
                    <a:cubicBezTo>
                      <a:pt x="1141" y="0"/>
                      <a:pt x="1" y="1172"/>
                      <a:pt x="1" y="2597"/>
                    </a:cubicBezTo>
                    <a:cubicBezTo>
                      <a:pt x="1" y="4022"/>
                      <a:pt x="1141" y="5194"/>
                      <a:pt x="2598" y="5194"/>
                    </a:cubicBezTo>
                    <a:cubicBezTo>
                      <a:pt x="4023" y="5194"/>
                      <a:pt x="5163" y="4022"/>
                      <a:pt x="5163" y="2597"/>
                    </a:cubicBezTo>
                    <a:cubicBezTo>
                      <a:pt x="5163" y="1172"/>
                      <a:pt x="4023" y="0"/>
                      <a:pt x="2598" y="0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593;p30"/>
              <p:cNvSpPr/>
              <p:nvPr/>
            </p:nvSpPr>
            <p:spPr>
              <a:xfrm>
                <a:off x="1340200" y="3029675"/>
                <a:ext cx="163900" cy="163900"/>
              </a:xfrm>
              <a:custGeom>
                <a:avLst/>
                <a:gdLst/>
                <a:ahLst/>
                <a:cxnLst/>
                <a:rect l="l" t="t" r="r" b="b"/>
                <a:pathLst>
                  <a:path w="6556" h="6556" extrusionOk="0">
                    <a:moveTo>
                      <a:pt x="3294" y="0"/>
                    </a:moveTo>
                    <a:cubicBezTo>
                      <a:pt x="1489" y="0"/>
                      <a:pt x="0" y="1489"/>
                      <a:pt x="0" y="3294"/>
                    </a:cubicBezTo>
                    <a:cubicBezTo>
                      <a:pt x="0" y="5099"/>
                      <a:pt x="1489" y="6556"/>
                      <a:pt x="3294" y="6556"/>
                    </a:cubicBezTo>
                    <a:cubicBezTo>
                      <a:pt x="5099" y="6556"/>
                      <a:pt x="6556" y="5099"/>
                      <a:pt x="6556" y="3294"/>
                    </a:cubicBezTo>
                    <a:cubicBezTo>
                      <a:pt x="6556" y="1489"/>
                      <a:pt x="5099" y="0"/>
                      <a:pt x="32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30"/>
              <p:cNvSpPr/>
              <p:nvPr/>
            </p:nvSpPr>
            <p:spPr>
              <a:xfrm>
                <a:off x="1348900" y="3046700"/>
                <a:ext cx="146500" cy="130325"/>
              </a:xfrm>
              <a:custGeom>
                <a:avLst/>
                <a:gdLst/>
                <a:ahLst/>
                <a:cxnLst/>
                <a:rect l="l" t="t" r="r" b="b"/>
                <a:pathLst>
                  <a:path w="5860" h="5213" extrusionOk="0">
                    <a:moveTo>
                      <a:pt x="2957" y="1"/>
                    </a:moveTo>
                    <a:cubicBezTo>
                      <a:pt x="2680" y="1"/>
                      <a:pt x="2399" y="47"/>
                      <a:pt x="2123" y="143"/>
                    </a:cubicBezTo>
                    <a:cubicBezTo>
                      <a:pt x="761" y="586"/>
                      <a:pt x="1" y="2043"/>
                      <a:pt x="476" y="3436"/>
                    </a:cubicBezTo>
                    <a:cubicBezTo>
                      <a:pt x="831" y="4528"/>
                      <a:pt x="1859" y="5213"/>
                      <a:pt x="2954" y="5213"/>
                    </a:cubicBezTo>
                    <a:cubicBezTo>
                      <a:pt x="3224" y="5213"/>
                      <a:pt x="3499" y="5171"/>
                      <a:pt x="3769" y="5083"/>
                    </a:cubicBezTo>
                    <a:cubicBezTo>
                      <a:pt x="5131" y="4640"/>
                      <a:pt x="5859" y="3151"/>
                      <a:pt x="5416" y="1790"/>
                    </a:cubicBezTo>
                    <a:cubicBezTo>
                      <a:pt x="5063" y="704"/>
                      <a:pt x="4045" y="1"/>
                      <a:pt x="2957" y="1"/>
                    </a:cubicBez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30"/>
              <p:cNvSpPr/>
              <p:nvPr/>
            </p:nvSpPr>
            <p:spPr>
              <a:xfrm>
                <a:off x="1352875" y="3070050"/>
                <a:ext cx="133025" cy="106950"/>
              </a:xfrm>
              <a:custGeom>
                <a:avLst/>
                <a:gdLst/>
                <a:ahLst/>
                <a:cxnLst/>
                <a:rect l="l" t="t" r="r" b="b"/>
                <a:pathLst>
                  <a:path w="5321" h="4278" extrusionOk="0">
                    <a:moveTo>
                      <a:pt x="760" y="1"/>
                    </a:moveTo>
                    <a:cubicBezTo>
                      <a:pt x="190" y="729"/>
                      <a:pt x="0" y="1711"/>
                      <a:pt x="380" y="2629"/>
                    </a:cubicBezTo>
                    <a:cubicBezTo>
                      <a:pt x="789" y="3663"/>
                      <a:pt x="1745" y="4277"/>
                      <a:pt x="2778" y="4277"/>
                    </a:cubicBezTo>
                    <a:cubicBezTo>
                      <a:pt x="3106" y="4277"/>
                      <a:pt x="3441" y="4215"/>
                      <a:pt x="3769" y="4086"/>
                    </a:cubicBezTo>
                    <a:cubicBezTo>
                      <a:pt x="4560" y="3769"/>
                      <a:pt x="5130" y="3104"/>
                      <a:pt x="5320" y="2312"/>
                    </a:cubicBezTo>
                    <a:lnTo>
                      <a:pt x="5320" y="2312"/>
                    </a:lnTo>
                    <a:cubicBezTo>
                      <a:pt x="5035" y="2629"/>
                      <a:pt x="4687" y="2914"/>
                      <a:pt x="4275" y="3072"/>
                    </a:cubicBezTo>
                    <a:cubicBezTo>
                      <a:pt x="3954" y="3203"/>
                      <a:pt x="3622" y="3264"/>
                      <a:pt x="3295" y="3264"/>
                    </a:cubicBezTo>
                    <a:cubicBezTo>
                      <a:pt x="2268" y="3264"/>
                      <a:pt x="1295" y="2656"/>
                      <a:pt x="887" y="1647"/>
                    </a:cubicBezTo>
                    <a:cubicBezTo>
                      <a:pt x="665" y="1109"/>
                      <a:pt x="633" y="539"/>
                      <a:pt x="760" y="1"/>
                    </a:cubicBezTo>
                    <a:close/>
                  </a:path>
                </a:pathLst>
              </a:custGeom>
              <a:solidFill>
                <a:srgbClr val="DD91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30"/>
              <p:cNvSpPr/>
              <p:nvPr/>
            </p:nvSpPr>
            <p:spPr>
              <a:xfrm>
                <a:off x="906325" y="1815975"/>
                <a:ext cx="1030075" cy="1183650"/>
              </a:xfrm>
              <a:custGeom>
                <a:avLst/>
                <a:gdLst/>
                <a:ahLst/>
                <a:cxnLst/>
                <a:rect l="l" t="t" r="r" b="b"/>
                <a:pathLst>
                  <a:path w="41203" h="47346" extrusionOk="0">
                    <a:moveTo>
                      <a:pt x="20617" y="0"/>
                    </a:moveTo>
                    <a:cubicBezTo>
                      <a:pt x="9216" y="0"/>
                      <a:pt x="1" y="9216"/>
                      <a:pt x="1" y="20585"/>
                    </a:cubicBezTo>
                    <a:cubicBezTo>
                      <a:pt x="1" y="30687"/>
                      <a:pt x="7253" y="39079"/>
                      <a:pt x="16849" y="40853"/>
                    </a:cubicBezTo>
                    <a:lnTo>
                      <a:pt x="20617" y="47345"/>
                    </a:lnTo>
                    <a:lnTo>
                      <a:pt x="24354" y="40853"/>
                    </a:lnTo>
                    <a:cubicBezTo>
                      <a:pt x="33950" y="39079"/>
                      <a:pt x="41202" y="30687"/>
                      <a:pt x="41202" y="20585"/>
                    </a:cubicBezTo>
                    <a:cubicBezTo>
                      <a:pt x="41202" y="9216"/>
                      <a:pt x="31986" y="0"/>
                      <a:pt x="20617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30"/>
              <p:cNvSpPr/>
              <p:nvPr/>
            </p:nvSpPr>
            <p:spPr>
              <a:xfrm>
                <a:off x="1010850" y="1920475"/>
                <a:ext cx="821025" cy="821050"/>
              </a:xfrm>
              <a:custGeom>
                <a:avLst/>
                <a:gdLst/>
                <a:ahLst/>
                <a:cxnLst/>
                <a:rect l="l" t="t" r="r" b="b"/>
                <a:pathLst>
                  <a:path w="32841" h="32842" extrusionOk="0">
                    <a:moveTo>
                      <a:pt x="16436" y="0"/>
                    </a:moveTo>
                    <a:cubicBezTo>
                      <a:pt x="7347" y="0"/>
                      <a:pt x="0" y="7348"/>
                      <a:pt x="0" y="16405"/>
                    </a:cubicBezTo>
                    <a:cubicBezTo>
                      <a:pt x="0" y="25462"/>
                      <a:pt x="7347" y="32841"/>
                      <a:pt x="16436" y="32841"/>
                    </a:cubicBezTo>
                    <a:cubicBezTo>
                      <a:pt x="25494" y="32841"/>
                      <a:pt x="32841" y="25462"/>
                      <a:pt x="32841" y="16405"/>
                    </a:cubicBezTo>
                    <a:cubicBezTo>
                      <a:pt x="32841" y="7348"/>
                      <a:pt x="25494" y="0"/>
                      <a:pt x="16436" y="0"/>
                    </a:cubicBez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30"/>
              <p:cNvSpPr/>
              <p:nvPr/>
            </p:nvSpPr>
            <p:spPr>
              <a:xfrm>
                <a:off x="3959225" y="1815975"/>
                <a:ext cx="1030075" cy="1183650"/>
              </a:xfrm>
              <a:custGeom>
                <a:avLst/>
                <a:gdLst/>
                <a:ahLst/>
                <a:cxnLst/>
                <a:rect l="l" t="t" r="r" b="b"/>
                <a:pathLst>
                  <a:path w="41203" h="47346" extrusionOk="0">
                    <a:moveTo>
                      <a:pt x="20617" y="0"/>
                    </a:moveTo>
                    <a:cubicBezTo>
                      <a:pt x="9216" y="0"/>
                      <a:pt x="1" y="9216"/>
                      <a:pt x="1" y="20585"/>
                    </a:cubicBezTo>
                    <a:cubicBezTo>
                      <a:pt x="1" y="30687"/>
                      <a:pt x="7253" y="39079"/>
                      <a:pt x="16849" y="40853"/>
                    </a:cubicBezTo>
                    <a:lnTo>
                      <a:pt x="20617" y="47345"/>
                    </a:lnTo>
                    <a:lnTo>
                      <a:pt x="24354" y="40853"/>
                    </a:lnTo>
                    <a:cubicBezTo>
                      <a:pt x="33950" y="39079"/>
                      <a:pt x="41202" y="30687"/>
                      <a:pt x="41202" y="20585"/>
                    </a:cubicBezTo>
                    <a:cubicBezTo>
                      <a:pt x="41202" y="9216"/>
                      <a:pt x="31986" y="0"/>
                      <a:pt x="20617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30"/>
              <p:cNvSpPr/>
              <p:nvPr/>
            </p:nvSpPr>
            <p:spPr>
              <a:xfrm>
                <a:off x="4063725" y="1920475"/>
                <a:ext cx="821050" cy="821050"/>
              </a:xfrm>
              <a:custGeom>
                <a:avLst/>
                <a:gdLst/>
                <a:ahLst/>
                <a:cxnLst/>
                <a:rect l="l" t="t" r="r" b="b"/>
                <a:pathLst>
                  <a:path w="32842" h="32842" extrusionOk="0">
                    <a:moveTo>
                      <a:pt x="16437" y="0"/>
                    </a:moveTo>
                    <a:cubicBezTo>
                      <a:pt x="7348" y="0"/>
                      <a:pt x="1" y="7348"/>
                      <a:pt x="1" y="16405"/>
                    </a:cubicBezTo>
                    <a:cubicBezTo>
                      <a:pt x="1" y="25462"/>
                      <a:pt x="7348" y="32841"/>
                      <a:pt x="16437" y="32841"/>
                    </a:cubicBezTo>
                    <a:cubicBezTo>
                      <a:pt x="25495" y="32841"/>
                      <a:pt x="32842" y="25462"/>
                      <a:pt x="32842" y="16405"/>
                    </a:cubicBezTo>
                    <a:cubicBezTo>
                      <a:pt x="32842" y="7348"/>
                      <a:pt x="25495" y="0"/>
                      <a:pt x="164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00" name="Google Shape;2600;p30"/>
              <p:cNvSpPr/>
              <p:nvPr/>
            </p:nvSpPr>
            <p:spPr>
              <a:xfrm>
                <a:off x="5486475" y="3263225"/>
                <a:ext cx="1030050" cy="1184450"/>
              </a:xfrm>
              <a:custGeom>
                <a:avLst/>
                <a:gdLst/>
                <a:ahLst/>
                <a:cxnLst/>
                <a:rect l="l" t="t" r="r" b="b"/>
                <a:pathLst>
                  <a:path w="41202" h="47378" extrusionOk="0">
                    <a:moveTo>
                      <a:pt x="20585" y="1"/>
                    </a:moveTo>
                    <a:lnTo>
                      <a:pt x="16848" y="6493"/>
                    </a:lnTo>
                    <a:cubicBezTo>
                      <a:pt x="7252" y="8266"/>
                      <a:pt x="0" y="16659"/>
                      <a:pt x="0" y="26761"/>
                    </a:cubicBezTo>
                    <a:cubicBezTo>
                      <a:pt x="0" y="38130"/>
                      <a:pt x="9216" y="47377"/>
                      <a:pt x="20585" y="47377"/>
                    </a:cubicBezTo>
                    <a:cubicBezTo>
                      <a:pt x="31954" y="47377"/>
                      <a:pt x="41202" y="38130"/>
                      <a:pt x="41202" y="26761"/>
                    </a:cubicBezTo>
                    <a:cubicBezTo>
                      <a:pt x="41202" y="16659"/>
                      <a:pt x="33918" y="8266"/>
                      <a:pt x="24354" y="6493"/>
                    </a:cubicBezTo>
                    <a:lnTo>
                      <a:pt x="20585" y="1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30"/>
              <p:cNvSpPr/>
              <p:nvPr/>
            </p:nvSpPr>
            <p:spPr>
              <a:xfrm>
                <a:off x="5590975" y="3522125"/>
                <a:ext cx="820250" cy="820250"/>
              </a:xfrm>
              <a:custGeom>
                <a:avLst/>
                <a:gdLst/>
                <a:ahLst/>
                <a:cxnLst/>
                <a:rect l="l" t="t" r="r" b="b"/>
                <a:pathLst>
                  <a:path w="32810" h="32810" extrusionOk="0">
                    <a:moveTo>
                      <a:pt x="16405" y="1"/>
                    </a:moveTo>
                    <a:cubicBezTo>
                      <a:pt x="7348" y="1"/>
                      <a:pt x="1" y="7348"/>
                      <a:pt x="1" y="16405"/>
                    </a:cubicBezTo>
                    <a:cubicBezTo>
                      <a:pt x="1" y="25462"/>
                      <a:pt x="7348" y="32810"/>
                      <a:pt x="16405" y="32810"/>
                    </a:cubicBezTo>
                    <a:cubicBezTo>
                      <a:pt x="25463" y="32810"/>
                      <a:pt x="32810" y="25462"/>
                      <a:pt x="32810" y="16405"/>
                    </a:cubicBezTo>
                    <a:cubicBezTo>
                      <a:pt x="32810" y="7348"/>
                      <a:pt x="25463" y="1"/>
                      <a:pt x="16405" y="1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30"/>
              <p:cNvSpPr/>
              <p:nvPr/>
            </p:nvSpPr>
            <p:spPr>
              <a:xfrm>
                <a:off x="2433575" y="3263225"/>
                <a:ext cx="1030850" cy="1184450"/>
              </a:xfrm>
              <a:custGeom>
                <a:avLst/>
                <a:gdLst/>
                <a:ahLst/>
                <a:cxnLst/>
                <a:rect l="l" t="t" r="r" b="b"/>
                <a:pathLst>
                  <a:path w="41234" h="47378" extrusionOk="0">
                    <a:moveTo>
                      <a:pt x="20617" y="1"/>
                    </a:moveTo>
                    <a:lnTo>
                      <a:pt x="16848" y="6493"/>
                    </a:lnTo>
                    <a:cubicBezTo>
                      <a:pt x="7284" y="8266"/>
                      <a:pt x="0" y="16659"/>
                      <a:pt x="0" y="26761"/>
                    </a:cubicBezTo>
                    <a:cubicBezTo>
                      <a:pt x="0" y="38130"/>
                      <a:pt x="9248" y="47377"/>
                      <a:pt x="20617" y="47377"/>
                    </a:cubicBezTo>
                    <a:cubicBezTo>
                      <a:pt x="31986" y="47377"/>
                      <a:pt x="41233" y="38130"/>
                      <a:pt x="41233" y="26761"/>
                    </a:cubicBezTo>
                    <a:cubicBezTo>
                      <a:pt x="41233" y="16659"/>
                      <a:pt x="33950" y="8266"/>
                      <a:pt x="24354" y="6493"/>
                    </a:cubicBezTo>
                    <a:lnTo>
                      <a:pt x="20617" y="1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30"/>
              <p:cNvSpPr/>
              <p:nvPr/>
            </p:nvSpPr>
            <p:spPr>
              <a:xfrm>
                <a:off x="2538875" y="3522125"/>
                <a:ext cx="820250" cy="820250"/>
              </a:xfrm>
              <a:custGeom>
                <a:avLst/>
                <a:gdLst/>
                <a:ahLst/>
                <a:cxnLst/>
                <a:rect l="l" t="t" r="r" b="b"/>
                <a:pathLst>
                  <a:path w="32810" h="32810" extrusionOk="0">
                    <a:moveTo>
                      <a:pt x="16405" y="1"/>
                    </a:moveTo>
                    <a:cubicBezTo>
                      <a:pt x="7348" y="1"/>
                      <a:pt x="0" y="7348"/>
                      <a:pt x="0" y="16405"/>
                    </a:cubicBezTo>
                    <a:cubicBezTo>
                      <a:pt x="0" y="25462"/>
                      <a:pt x="7348" y="32810"/>
                      <a:pt x="16405" y="32810"/>
                    </a:cubicBezTo>
                    <a:cubicBezTo>
                      <a:pt x="25462" y="32810"/>
                      <a:pt x="32809" y="25462"/>
                      <a:pt x="32809" y="16405"/>
                    </a:cubicBezTo>
                    <a:cubicBezTo>
                      <a:pt x="32809" y="7348"/>
                      <a:pt x="25462" y="1"/>
                      <a:pt x="16405" y="1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30"/>
              <p:cNvSpPr/>
              <p:nvPr/>
            </p:nvSpPr>
            <p:spPr>
              <a:xfrm>
                <a:off x="1386125" y="3263225"/>
                <a:ext cx="57800" cy="58625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2345" extrusionOk="0">
                    <a:moveTo>
                      <a:pt x="1172" y="1"/>
                    </a:moveTo>
                    <a:cubicBezTo>
                      <a:pt x="507" y="1"/>
                      <a:pt x="0" y="539"/>
                      <a:pt x="0" y="1173"/>
                    </a:cubicBezTo>
                    <a:cubicBezTo>
                      <a:pt x="0" y="1806"/>
                      <a:pt x="507" y="2344"/>
                      <a:pt x="1172" y="2344"/>
                    </a:cubicBezTo>
                    <a:cubicBezTo>
                      <a:pt x="1805" y="2344"/>
                      <a:pt x="2312" y="1806"/>
                      <a:pt x="2312" y="1173"/>
                    </a:cubicBezTo>
                    <a:cubicBezTo>
                      <a:pt x="2312" y="539"/>
                      <a:pt x="1805" y="1"/>
                      <a:pt x="1172" y="1"/>
                    </a:cubicBez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30"/>
              <p:cNvSpPr/>
              <p:nvPr/>
            </p:nvSpPr>
            <p:spPr>
              <a:xfrm>
                <a:off x="1386125" y="3393075"/>
                <a:ext cx="57800" cy="57825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2313" extrusionOk="0">
                    <a:moveTo>
                      <a:pt x="1172" y="1"/>
                    </a:moveTo>
                    <a:cubicBezTo>
                      <a:pt x="507" y="1"/>
                      <a:pt x="0" y="507"/>
                      <a:pt x="0" y="1172"/>
                    </a:cubicBezTo>
                    <a:cubicBezTo>
                      <a:pt x="0" y="1806"/>
                      <a:pt x="507" y="2312"/>
                      <a:pt x="1172" y="2312"/>
                    </a:cubicBezTo>
                    <a:cubicBezTo>
                      <a:pt x="1805" y="2312"/>
                      <a:pt x="2312" y="1806"/>
                      <a:pt x="2312" y="1172"/>
                    </a:cubicBezTo>
                    <a:cubicBezTo>
                      <a:pt x="2312" y="507"/>
                      <a:pt x="1805" y="1"/>
                      <a:pt x="1172" y="1"/>
                    </a:cubicBez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30"/>
              <p:cNvSpPr/>
              <p:nvPr/>
            </p:nvSpPr>
            <p:spPr>
              <a:xfrm>
                <a:off x="1386125" y="3522125"/>
                <a:ext cx="57800" cy="58625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2345" extrusionOk="0">
                    <a:moveTo>
                      <a:pt x="1172" y="1"/>
                    </a:moveTo>
                    <a:cubicBezTo>
                      <a:pt x="507" y="1"/>
                      <a:pt x="0" y="539"/>
                      <a:pt x="0" y="1172"/>
                    </a:cubicBezTo>
                    <a:cubicBezTo>
                      <a:pt x="0" y="1806"/>
                      <a:pt x="507" y="2344"/>
                      <a:pt x="1172" y="2344"/>
                    </a:cubicBezTo>
                    <a:cubicBezTo>
                      <a:pt x="1805" y="2344"/>
                      <a:pt x="2312" y="1806"/>
                      <a:pt x="2312" y="1172"/>
                    </a:cubicBezTo>
                    <a:cubicBezTo>
                      <a:pt x="2312" y="539"/>
                      <a:pt x="1805" y="1"/>
                      <a:pt x="1172" y="1"/>
                    </a:cubicBez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07;p30"/>
              <p:cNvSpPr/>
              <p:nvPr/>
            </p:nvSpPr>
            <p:spPr>
              <a:xfrm>
                <a:off x="1386125" y="3651975"/>
                <a:ext cx="57800" cy="57825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2313" extrusionOk="0">
                    <a:moveTo>
                      <a:pt x="1172" y="0"/>
                    </a:moveTo>
                    <a:cubicBezTo>
                      <a:pt x="507" y="0"/>
                      <a:pt x="0" y="507"/>
                      <a:pt x="0" y="1172"/>
                    </a:cubicBezTo>
                    <a:cubicBezTo>
                      <a:pt x="0" y="1805"/>
                      <a:pt x="507" y="2312"/>
                      <a:pt x="1172" y="2312"/>
                    </a:cubicBezTo>
                    <a:cubicBezTo>
                      <a:pt x="1805" y="2312"/>
                      <a:pt x="2312" y="1805"/>
                      <a:pt x="2312" y="1172"/>
                    </a:cubicBezTo>
                    <a:cubicBezTo>
                      <a:pt x="2312" y="507"/>
                      <a:pt x="1805" y="0"/>
                      <a:pt x="1172" y="0"/>
                    </a:cubicBez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" name="Google Shape;2613;p30"/>
              <p:cNvSpPr/>
              <p:nvPr/>
            </p:nvSpPr>
            <p:spPr>
              <a:xfrm>
                <a:off x="1413825" y="2153250"/>
                <a:ext cx="5575" cy="3010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204" extrusionOk="0">
                    <a:moveTo>
                      <a:pt x="127" y="0"/>
                    </a:moveTo>
                    <a:cubicBezTo>
                      <a:pt x="64" y="0"/>
                      <a:pt x="1" y="32"/>
                      <a:pt x="1" y="95"/>
                    </a:cubicBezTo>
                    <a:lnTo>
                      <a:pt x="1" y="1108"/>
                    </a:lnTo>
                    <a:cubicBezTo>
                      <a:pt x="1" y="1172"/>
                      <a:pt x="64" y="1203"/>
                      <a:pt x="127" y="1203"/>
                    </a:cubicBezTo>
                    <a:cubicBezTo>
                      <a:pt x="159" y="1203"/>
                      <a:pt x="222" y="1172"/>
                      <a:pt x="222" y="1108"/>
                    </a:cubicBezTo>
                    <a:lnTo>
                      <a:pt x="222" y="95"/>
                    </a:lnTo>
                    <a:cubicBezTo>
                      <a:pt x="222" y="32"/>
                      <a:pt x="159" y="0"/>
                      <a:pt x="127" y="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2614;p30"/>
              <p:cNvSpPr/>
              <p:nvPr/>
            </p:nvSpPr>
            <p:spPr>
              <a:xfrm>
                <a:off x="1413825" y="2517425"/>
                <a:ext cx="5575" cy="3090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236" extrusionOk="0">
                    <a:moveTo>
                      <a:pt x="127" y="1"/>
                    </a:moveTo>
                    <a:cubicBezTo>
                      <a:pt x="64" y="1"/>
                      <a:pt x="1" y="32"/>
                      <a:pt x="1" y="96"/>
                    </a:cubicBezTo>
                    <a:lnTo>
                      <a:pt x="1" y="1109"/>
                    </a:lnTo>
                    <a:cubicBezTo>
                      <a:pt x="1" y="1172"/>
                      <a:pt x="64" y="1236"/>
                      <a:pt x="127" y="1236"/>
                    </a:cubicBezTo>
                    <a:cubicBezTo>
                      <a:pt x="159" y="1236"/>
                      <a:pt x="222" y="1172"/>
                      <a:pt x="222" y="1109"/>
                    </a:cubicBezTo>
                    <a:lnTo>
                      <a:pt x="222" y="96"/>
                    </a:lnTo>
                    <a:cubicBezTo>
                      <a:pt x="222" y="32"/>
                      <a:pt x="159" y="1"/>
                      <a:pt x="127" y="1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" name="Google Shape;2615;p30"/>
              <p:cNvSpPr/>
              <p:nvPr/>
            </p:nvSpPr>
            <p:spPr>
              <a:xfrm>
                <a:off x="1583250" y="2348000"/>
                <a:ext cx="30900" cy="5575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223" extrusionOk="0">
                    <a:moveTo>
                      <a:pt x="127" y="1"/>
                    </a:moveTo>
                    <a:cubicBezTo>
                      <a:pt x="64" y="1"/>
                      <a:pt x="1" y="32"/>
                      <a:pt x="1" y="96"/>
                    </a:cubicBezTo>
                    <a:cubicBezTo>
                      <a:pt x="1" y="159"/>
                      <a:pt x="64" y="222"/>
                      <a:pt x="127" y="222"/>
                    </a:cubicBezTo>
                    <a:lnTo>
                      <a:pt x="1141" y="222"/>
                    </a:lnTo>
                    <a:cubicBezTo>
                      <a:pt x="1173" y="222"/>
                      <a:pt x="1236" y="159"/>
                      <a:pt x="1236" y="96"/>
                    </a:cubicBezTo>
                    <a:cubicBezTo>
                      <a:pt x="1236" y="32"/>
                      <a:pt x="1173" y="1"/>
                      <a:pt x="1141" y="1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" name="Google Shape;2616;p30"/>
              <p:cNvSpPr/>
              <p:nvPr/>
            </p:nvSpPr>
            <p:spPr>
              <a:xfrm>
                <a:off x="1219050" y="2348000"/>
                <a:ext cx="30925" cy="5575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223" extrusionOk="0">
                    <a:moveTo>
                      <a:pt x="128" y="1"/>
                    </a:moveTo>
                    <a:cubicBezTo>
                      <a:pt x="64" y="1"/>
                      <a:pt x="1" y="32"/>
                      <a:pt x="1" y="96"/>
                    </a:cubicBezTo>
                    <a:cubicBezTo>
                      <a:pt x="1" y="159"/>
                      <a:pt x="64" y="222"/>
                      <a:pt x="128" y="222"/>
                    </a:cubicBezTo>
                    <a:lnTo>
                      <a:pt x="1109" y="222"/>
                    </a:lnTo>
                    <a:cubicBezTo>
                      <a:pt x="1173" y="222"/>
                      <a:pt x="1236" y="159"/>
                      <a:pt x="1236" y="96"/>
                    </a:cubicBezTo>
                    <a:cubicBezTo>
                      <a:pt x="1236" y="32"/>
                      <a:pt x="1173" y="1"/>
                      <a:pt x="1109" y="1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17" name="Google Shape;2617;p30"/>
              <p:cNvSpPr/>
              <p:nvPr/>
            </p:nvSpPr>
            <p:spPr>
              <a:xfrm>
                <a:off x="1534950" y="2212025"/>
                <a:ext cx="24575" cy="23175"/>
              </a:xfrm>
              <a:custGeom>
                <a:avLst/>
                <a:gdLst/>
                <a:ahLst/>
                <a:cxnLst/>
                <a:rect l="l" t="t" r="r" b="b"/>
                <a:pathLst>
                  <a:path w="983" h="927" extrusionOk="0">
                    <a:moveTo>
                      <a:pt x="856" y="0"/>
                    </a:moveTo>
                    <a:cubicBezTo>
                      <a:pt x="832" y="0"/>
                      <a:pt x="808" y="8"/>
                      <a:pt x="793" y="24"/>
                    </a:cubicBezTo>
                    <a:lnTo>
                      <a:pt x="64" y="721"/>
                    </a:lnTo>
                    <a:cubicBezTo>
                      <a:pt x="33" y="784"/>
                      <a:pt x="1" y="848"/>
                      <a:pt x="64" y="879"/>
                    </a:cubicBezTo>
                    <a:cubicBezTo>
                      <a:pt x="80" y="911"/>
                      <a:pt x="104" y="927"/>
                      <a:pt x="132" y="927"/>
                    </a:cubicBezTo>
                    <a:cubicBezTo>
                      <a:pt x="159" y="927"/>
                      <a:pt x="191" y="911"/>
                      <a:pt x="223" y="879"/>
                    </a:cubicBezTo>
                    <a:lnTo>
                      <a:pt x="919" y="183"/>
                    </a:lnTo>
                    <a:cubicBezTo>
                      <a:pt x="983" y="151"/>
                      <a:pt x="983" y="88"/>
                      <a:pt x="919" y="24"/>
                    </a:cubicBezTo>
                    <a:cubicBezTo>
                      <a:pt x="904" y="8"/>
                      <a:pt x="880" y="0"/>
                      <a:pt x="856" y="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30"/>
              <p:cNvSpPr/>
              <p:nvPr/>
            </p:nvSpPr>
            <p:spPr>
              <a:xfrm>
                <a:off x="1273700" y="2465850"/>
                <a:ext cx="24550" cy="22900"/>
              </a:xfrm>
              <a:custGeom>
                <a:avLst/>
                <a:gdLst/>
                <a:ahLst/>
                <a:cxnLst/>
                <a:rect l="l" t="t" r="r" b="b"/>
                <a:pathLst>
                  <a:path w="982" h="916" extrusionOk="0">
                    <a:moveTo>
                      <a:pt x="838" y="0"/>
                    </a:moveTo>
                    <a:cubicBezTo>
                      <a:pt x="814" y="0"/>
                      <a:pt x="787" y="10"/>
                      <a:pt x="760" y="37"/>
                    </a:cubicBezTo>
                    <a:lnTo>
                      <a:pt x="63" y="734"/>
                    </a:lnTo>
                    <a:cubicBezTo>
                      <a:pt x="0" y="765"/>
                      <a:pt x="0" y="829"/>
                      <a:pt x="32" y="892"/>
                    </a:cubicBezTo>
                    <a:cubicBezTo>
                      <a:pt x="63" y="908"/>
                      <a:pt x="95" y="916"/>
                      <a:pt x="123" y="916"/>
                    </a:cubicBezTo>
                    <a:cubicBezTo>
                      <a:pt x="151" y="916"/>
                      <a:pt x="174" y="908"/>
                      <a:pt x="190" y="892"/>
                    </a:cubicBezTo>
                    <a:lnTo>
                      <a:pt x="919" y="195"/>
                    </a:lnTo>
                    <a:cubicBezTo>
                      <a:pt x="950" y="132"/>
                      <a:pt x="982" y="69"/>
                      <a:pt x="919" y="37"/>
                    </a:cubicBezTo>
                    <a:cubicBezTo>
                      <a:pt x="900" y="19"/>
                      <a:pt x="871" y="0"/>
                      <a:pt x="838" y="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30"/>
              <p:cNvSpPr/>
              <p:nvPr/>
            </p:nvSpPr>
            <p:spPr>
              <a:xfrm>
                <a:off x="1531800" y="2469325"/>
                <a:ext cx="23775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1" h="936" extrusionOk="0">
                    <a:moveTo>
                      <a:pt x="123" y="1"/>
                    </a:moveTo>
                    <a:cubicBezTo>
                      <a:pt x="95" y="1"/>
                      <a:pt x="64" y="9"/>
                      <a:pt x="32" y="25"/>
                    </a:cubicBezTo>
                    <a:cubicBezTo>
                      <a:pt x="0" y="88"/>
                      <a:pt x="0" y="151"/>
                      <a:pt x="32" y="183"/>
                    </a:cubicBezTo>
                    <a:lnTo>
                      <a:pt x="729" y="911"/>
                    </a:lnTo>
                    <a:cubicBezTo>
                      <a:pt x="760" y="927"/>
                      <a:pt x="792" y="935"/>
                      <a:pt x="820" y="935"/>
                    </a:cubicBezTo>
                    <a:cubicBezTo>
                      <a:pt x="847" y="935"/>
                      <a:pt x="871" y="927"/>
                      <a:pt x="887" y="911"/>
                    </a:cubicBezTo>
                    <a:cubicBezTo>
                      <a:pt x="919" y="880"/>
                      <a:pt x="950" y="816"/>
                      <a:pt x="887" y="753"/>
                    </a:cubicBezTo>
                    <a:lnTo>
                      <a:pt x="190" y="25"/>
                    </a:lnTo>
                    <a:cubicBezTo>
                      <a:pt x="174" y="9"/>
                      <a:pt x="151" y="1"/>
                      <a:pt x="123" y="1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" name="Google Shape;2620;p30"/>
              <p:cNvSpPr/>
              <p:nvPr/>
            </p:nvSpPr>
            <p:spPr>
              <a:xfrm>
                <a:off x="1277650" y="2208075"/>
                <a:ext cx="23775" cy="23375"/>
              </a:xfrm>
              <a:custGeom>
                <a:avLst/>
                <a:gdLst/>
                <a:ahLst/>
                <a:cxnLst/>
                <a:rect l="l" t="t" r="r" b="b"/>
                <a:pathLst>
                  <a:path w="951" h="935" extrusionOk="0">
                    <a:moveTo>
                      <a:pt x="131" y="0"/>
                    </a:moveTo>
                    <a:cubicBezTo>
                      <a:pt x="103" y="0"/>
                      <a:pt x="80" y="8"/>
                      <a:pt x="64" y="24"/>
                    </a:cubicBezTo>
                    <a:cubicBezTo>
                      <a:pt x="0" y="56"/>
                      <a:pt x="0" y="151"/>
                      <a:pt x="64" y="182"/>
                    </a:cubicBezTo>
                    <a:lnTo>
                      <a:pt x="761" y="911"/>
                    </a:lnTo>
                    <a:cubicBezTo>
                      <a:pt x="776" y="926"/>
                      <a:pt x="800" y="934"/>
                      <a:pt x="828" y="934"/>
                    </a:cubicBezTo>
                    <a:cubicBezTo>
                      <a:pt x="856" y="934"/>
                      <a:pt x="887" y="926"/>
                      <a:pt x="919" y="911"/>
                    </a:cubicBezTo>
                    <a:cubicBezTo>
                      <a:pt x="951" y="847"/>
                      <a:pt x="951" y="784"/>
                      <a:pt x="919" y="752"/>
                    </a:cubicBezTo>
                    <a:lnTo>
                      <a:pt x="222" y="24"/>
                    </a:lnTo>
                    <a:cubicBezTo>
                      <a:pt x="191" y="8"/>
                      <a:pt x="159" y="0"/>
                      <a:pt x="131" y="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1" name="Google Shape;2621;p30"/>
              <p:cNvSpPr/>
              <p:nvPr/>
            </p:nvSpPr>
            <p:spPr>
              <a:xfrm>
                <a:off x="1569800" y="2272475"/>
                <a:ext cx="2932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596" extrusionOk="0">
                    <a:moveTo>
                      <a:pt x="1063" y="1"/>
                    </a:moveTo>
                    <a:cubicBezTo>
                      <a:pt x="1048" y="1"/>
                      <a:pt x="1031" y="5"/>
                      <a:pt x="1014" y="13"/>
                    </a:cubicBezTo>
                    <a:lnTo>
                      <a:pt x="95" y="393"/>
                    </a:lnTo>
                    <a:cubicBezTo>
                      <a:pt x="32" y="425"/>
                      <a:pt x="0" y="488"/>
                      <a:pt x="32" y="520"/>
                    </a:cubicBezTo>
                    <a:cubicBezTo>
                      <a:pt x="55" y="566"/>
                      <a:pt x="95" y="595"/>
                      <a:pt x="128" y="595"/>
                    </a:cubicBezTo>
                    <a:cubicBezTo>
                      <a:pt x="139" y="595"/>
                      <a:pt x="150" y="592"/>
                      <a:pt x="159" y="583"/>
                    </a:cubicBezTo>
                    <a:lnTo>
                      <a:pt x="1109" y="203"/>
                    </a:lnTo>
                    <a:cubicBezTo>
                      <a:pt x="1140" y="171"/>
                      <a:pt x="1172" y="108"/>
                      <a:pt x="1140" y="76"/>
                    </a:cubicBezTo>
                    <a:cubicBezTo>
                      <a:pt x="1140" y="30"/>
                      <a:pt x="1107" y="1"/>
                      <a:pt x="1063" y="1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2" name="Google Shape;2622;p30"/>
              <p:cNvSpPr/>
              <p:nvPr/>
            </p:nvSpPr>
            <p:spPr>
              <a:xfrm>
                <a:off x="1234100" y="2413400"/>
                <a:ext cx="29325" cy="1537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615" extrusionOk="0">
                    <a:moveTo>
                      <a:pt x="1045" y="1"/>
                    </a:moveTo>
                    <a:cubicBezTo>
                      <a:pt x="1033" y="1"/>
                      <a:pt x="1023" y="5"/>
                      <a:pt x="1014" y="13"/>
                    </a:cubicBezTo>
                    <a:lnTo>
                      <a:pt x="64" y="393"/>
                    </a:lnTo>
                    <a:cubicBezTo>
                      <a:pt x="32" y="425"/>
                      <a:pt x="1" y="488"/>
                      <a:pt x="32" y="551"/>
                    </a:cubicBezTo>
                    <a:cubicBezTo>
                      <a:pt x="32" y="583"/>
                      <a:pt x="96" y="615"/>
                      <a:pt x="159" y="615"/>
                    </a:cubicBezTo>
                    <a:lnTo>
                      <a:pt x="1077" y="203"/>
                    </a:lnTo>
                    <a:cubicBezTo>
                      <a:pt x="1141" y="203"/>
                      <a:pt x="1172" y="108"/>
                      <a:pt x="1141" y="76"/>
                    </a:cubicBezTo>
                    <a:cubicBezTo>
                      <a:pt x="1118" y="30"/>
                      <a:pt x="1077" y="1"/>
                      <a:pt x="1045" y="1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623;p30"/>
              <p:cNvSpPr/>
              <p:nvPr/>
            </p:nvSpPr>
            <p:spPr>
              <a:xfrm>
                <a:off x="1479550" y="2503975"/>
                <a:ext cx="15850" cy="2882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153" extrusionOk="0">
                    <a:moveTo>
                      <a:pt x="63" y="0"/>
                    </a:moveTo>
                    <a:cubicBezTo>
                      <a:pt x="0" y="32"/>
                      <a:pt x="0" y="95"/>
                      <a:pt x="0" y="159"/>
                    </a:cubicBezTo>
                    <a:lnTo>
                      <a:pt x="412" y="1077"/>
                    </a:lnTo>
                    <a:cubicBezTo>
                      <a:pt x="412" y="1123"/>
                      <a:pt x="446" y="1153"/>
                      <a:pt x="489" y="1153"/>
                    </a:cubicBezTo>
                    <a:cubicBezTo>
                      <a:pt x="505" y="1153"/>
                      <a:pt x="522" y="1149"/>
                      <a:pt x="538" y="1140"/>
                    </a:cubicBezTo>
                    <a:cubicBezTo>
                      <a:pt x="602" y="1109"/>
                      <a:pt x="633" y="1045"/>
                      <a:pt x="602" y="1014"/>
                    </a:cubicBezTo>
                    <a:lnTo>
                      <a:pt x="222" y="64"/>
                    </a:lnTo>
                    <a:cubicBezTo>
                      <a:pt x="190" y="32"/>
                      <a:pt x="127" y="0"/>
                      <a:pt x="63" y="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624;p30"/>
              <p:cNvSpPr/>
              <p:nvPr/>
            </p:nvSpPr>
            <p:spPr>
              <a:xfrm>
                <a:off x="1337825" y="2167975"/>
                <a:ext cx="15850" cy="2882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153" extrusionOk="0">
                    <a:moveTo>
                      <a:pt x="145" y="0"/>
                    </a:moveTo>
                    <a:cubicBezTo>
                      <a:pt x="129" y="0"/>
                      <a:pt x="112" y="4"/>
                      <a:pt x="95" y="13"/>
                    </a:cubicBezTo>
                    <a:cubicBezTo>
                      <a:pt x="32" y="44"/>
                      <a:pt x="0" y="108"/>
                      <a:pt x="32" y="171"/>
                    </a:cubicBezTo>
                    <a:lnTo>
                      <a:pt x="412" y="1089"/>
                    </a:lnTo>
                    <a:cubicBezTo>
                      <a:pt x="444" y="1153"/>
                      <a:pt x="507" y="1153"/>
                      <a:pt x="570" y="1153"/>
                    </a:cubicBezTo>
                    <a:cubicBezTo>
                      <a:pt x="634" y="1121"/>
                      <a:pt x="634" y="1058"/>
                      <a:pt x="634" y="994"/>
                    </a:cubicBezTo>
                    <a:lnTo>
                      <a:pt x="222" y="76"/>
                    </a:lnTo>
                    <a:cubicBezTo>
                      <a:pt x="222" y="30"/>
                      <a:pt x="188" y="0"/>
                      <a:pt x="145" y="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625;p30"/>
              <p:cNvSpPr/>
              <p:nvPr/>
            </p:nvSpPr>
            <p:spPr>
              <a:xfrm>
                <a:off x="1569000" y="2415000"/>
                <a:ext cx="29325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627" extrusionOk="0">
                    <a:moveTo>
                      <a:pt x="140" y="0"/>
                    </a:moveTo>
                    <a:cubicBezTo>
                      <a:pt x="96" y="0"/>
                      <a:pt x="56" y="29"/>
                      <a:pt x="32" y="76"/>
                    </a:cubicBezTo>
                    <a:cubicBezTo>
                      <a:pt x="1" y="139"/>
                      <a:pt x="32" y="202"/>
                      <a:pt x="96" y="234"/>
                    </a:cubicBezTo>
                    <a:lnTo>
                      <a:pt x="1014" y="614"/>
                    </a:lnTo>
                    <a:cubicBezTo>
                      <a:pt x="1031" y="623"/>
                      <a:pt x="1048" y="627"/>
                      <a:pt x="1064" y="627"/>
                    </a:cubicBezTo>
                    <a:cubicBezTo>
                      <a:pt x="1107" y="627"/>
                      <a:pt x="1141" y="597"/>
                      <a:pt x="1141" y="551"/>
                    </a:cubicBezTo>
                    <a:cubicBezTo>
                      <a:pt x="1172" y="519"/>
                      <a:pt x="1141" y="456"/>
                      <a:pt x="1109" y="424"/>
                    </a:cubicBezTo>
                    <a:lnTo>
                      <a:pt x="191" y="12"/>
                    </a:lnTo>
                    <a:cubicBezTo>
                      <a:pt x="174" y="4"/>
                      <a:pt x="157" y="0"/>
                      <a:pt x="140" y="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626;p30"/>
              <p:cNvSpPr/>
              <p:nvPr/>
            </p:nvSpPr>
            <p:spPr>
              <a:xfrm>
                <a:off x="1234900" y="2270100"/>
                <a:ext cx="29325" cy="157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628" extrusionOk="0">
                    <a:moveTo>
                      <a:pt x="123" y="1"/>
                    </a:moveTo>
                    <a:cubicBezTo>
                      <a:pt x="83" y="1"/>
                      <a:pt x="32" y="30"/>
                      <a:pt x="32" y="76"/>
                    </a:cubicBezTo>
                    <a:cubicBezTo>
                      <a:pt x="0" y="140"/>
                      <a:pt x="32" y="203"/>
                      <a:pt x="64" y="203"/>
                    </a:cubicBezTo>
                    <a:lnTo>
                      <a:pt x="1014" y="615"/>
                    </a:lnTo>
                    <a:cubicBezTo>
                      <a:pt x="1022" y="623"/>
                      <a:pt x="1033" y="627"/>
                      <a:pt x="1045" y="627"/>
                    </a:cubicBezTo>
                    <a:cubicBezTo>
                      <a:pt x="1077" y="627"/>
                      <a:pt x="1117" y="598"/>
                      <a:pt x="1140" y="551"/>
                    </a:cubicBezTo>
                    <a:cubicBezTo>
                      <a:pt x="1172" y="520"/>
                      <a:pt x="1140" y="425"/>
                      <a:pt x="1077" y="425"/>
                    </a:cubicBezTo>
                    <a:lnTo>
                      <a:pt x="159" y="13"/>
                    </a:lnTo>
                    <a:cubicBezTo>
                      <a:pt x="150" y="5"/>
                      <a:pt x="137" y="1"/>
                      <a:pt x="123" y="1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7" name="Google Shape;2627;p30"/>
              <p:cNvSpPr/>
              <p:nvPr/>
            </p:nvSpPr>
            <p:spPr>
              <a:xfrm>
                <a:off x="1335450" y="2503175"/>
                <a:ext cx="16650" cy="28850"/>
              </a:xfrm>
              <a:custGeom>
                <a:avLst/>
                <a:gdLst/>
                <a:ahLst/>
                <a:cxnLst/>
                <a:rect l="l" t="t" r="r" b="b"/>
                <a:pathLst>
                  <a:path w="666" h="1154" extrusionOk="0">
                    <a:moveTo>
                      <a:pt x="602" y="1"/>
                    </a:moveTo>
                    <a:cubicBezTo>
                      <a:pt x="539" y="1"/>
                      <a:pt x="475" y="1"/>
                      <a:pt x="444" y="64"/>
                    </a:cubicBezTo>
                    <a:lnTo>
                      <a:pt x="32" y="982"/>
                    </a:lnTo>
                    <a:cubicBezTo>
                      <a:pt x="0" y="1046"/>
                      <a:pt x="32" y="1109"/>
                      <a:pt x="95" y="1141"/>
                    </a:cubicBezTo>
                    <a:cubicBezTo>
                      <a:pt x="112" y="1149"/>
                      <a:pt x="129" y="1153"/>
                      <a:pt x="146" y="1153"/>
                    </a:cubicBezTo>
                    <a:cubicBezTo>
                      <a:pt x="190" y="1153"/>
                      <a:pt x="230" y="1124"/>
                      <a:pt x="254" y="1077"/>
                    </a:cubicBezTo>
                    <a:lnTo>
                      <a:pt x="634" y="159"/>
                    </a:lnTo>
                    <a:cubicBezTo>
                      <a:pt x="665" y="96"/>
                      <a:pt x="634" y="32"/>
                      <a:pt x="602" y="1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8" name="Google Shape;2628;p30"/>
              <p:cNvSpPr/>
              <p:nvPr/>
            </p:nvSpPr>
            <p:spPr>
              <a:xfrm>
                <a:off x="1481125" y="2168750"/>
                <a:ext cx="15850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166" extrusionOk="0">
                    <a:moveTo>
                      <a:pt x="520" y="1"/>
                    </a:moveTo>
                    <a:cubicBezTo>
                      <a:pt x="475" y="1"/>
                      <a:pt x="435" y="30"/>
                      <a:pt x="412" y="77"/>
                    </a:cubicBezTo>
                    <a:lnTo>
                      <a:pt x="0" y="995"/>
                    </a:lnTo>
                    <a:cubicBezTo>
                      <a:pt x="0" y="1058"/>
                      <a:pt x="0" y="1122"/>
                      <a:pt x="64" y="1153"/>
                    </a:cubicBezTo>
                    <a:cubicBezTo>
                      <a:pt x="81" y="1162"/>
                      <a:pt x="98" y="1166"/>
                      <a:pt x="114" y="1166"/>
                    </a:cubicBezTo>
                    <a:cubicBezTo>
                      <a:pt x="159" y="1166"/>
                      <a:pt x="199" y="1137"/>
                      <a:pt x="222" y="1090"/>
                    </a:cubicBezTo>
                    <a:lnTo>
                      <a:pt x="634" y="172"/>
                    </a:lnTo>
                    <a:cubicBezTo>
                      <a:pt x="634" y="108"/>
                      <a:pt x="634" y="45"/>
                      <a:pt x="570" y="13"/>
                    </a:cubicBezTo>
                    <a:cubicBezTo>
                      <a:pt x="554" y="5"/>
                      <a:pt x="537" y="1"/>
                      <a:pt x="520" y="1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4" name="Google Shape;2634;p30"/>
              <p:cNvSpPr/>
              <p:nvPr/>
            </p:nvSpPr>
            <p:spPr>
              <a:xfrm>
                <a:off x="2855550" y="3039150"/>
                <a:ext cx="186875" cy="170050"/>
              </a:xfrm>
              <a:custGeom>
                <a:avLst/>
                <a:gdLst/>
                <a:ahLst/>
                <a:cxnLst/>
                <a:rect l="l" t="t" r="r" b="b"/>
                <a:pathLst>
                  <a:path w="7475" h="6802" extrusionOk="0">
                    <a:moveTo>
                      <a:pt x="3728" y="1"/>
                    </a:moveTo>
                    <a:cubicBezTo>
                      <a:pt x="2186" y="1"/>
                      <a:pt x="796" y="1057"/>
                      <a:pt x="444" y="2598"/>
                    </a:cubicBezTo>
                    <a:cubicBezTo>
                      <a:pt x="1" y="4435"/>
                      <a:pt x="1141" y="6272"/>
                      <a:pt x="2946" y="6715"/>
                    </a:cubicBezTo>
                    <a:cubicBezTo>
                      <a:pt x="3204" y="6773"/>
                      <a:pt x="3463" y="6801"/>
                      <a:pt x="3717" y="6801"/>
                    </a:cubicBezTo>
                    <a:cubicBezTo>
                      <a:pt x="5271" y="6801"/>
                      <a:pt x="6678" y="5760"/>
                      <a:pt x="7031" y="4182"/>
                    </a:cubicBezTo>
                    <a:cubicBezTo>
                      <a:pt x="7475" y="2345"/>
                      <a:pt x="6335" y="508"/>
                      <a:pt x="4530" y="97"/>
                    </a:cubicBezTo>
                    <a:cubicBezTo>
                      <a:pt x="4261" y="32"/>
                      <a:pt x="3993" y="1"/>
                      <a:pt x="37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5" name="Google Shape;2635;p30"/>
              <p:cNvSpPr/>
              <p:nvPr/>
            </p:nvSpPr>
            <p:spPr>
              <a:xfrm>
                <a:off x="2874575" y="3056275"/>
                <a:ext cx="148850" cy="135250"/>
              </a:xfrm>
              <a:custGeom>
                <a:avLst/>
                <a:gdLst/>
                <a:ahLst/>
                <a:cxnLst/>
                <a:rect l="l" t="t" r="r" b="b"/>
                <a:pathLst>
                  <a:path w="5954" h="5410" extrusionOk="0">
                    <a:moveTo>
                      <a:pt x="2940" y="1"/>
                    </a:moveTo>
                    <a:cubicBezTo>
                      <a:pt x="1718" y="1"/>
                      <a:pt x="614" y="829"/>
                      <a:pt x="317" y="2072"/>
                    </a:cubicBezTo>
                    <a:cubicBezTo>
                      <a:pt x="0" y="3528"/>
                      <a:pt x="887" y="4985"/>
                      <a:pt x="2344" y="5334"/>
                    </a:cubicBezTo>
                    <a:cubicBezTo>
                      <a:pt x="2557" y="5385"/>
                      <a:pt x="2771" y="5409"/>
                      <a:pt x="2982" y="5409"/>
                    </a:cubicBezTo>
                    <a:cubicBezTo>
                      <a:pt x="4204" y="5409"/>
                      <a:pt x="5308" y="4581"/>
                      <a:pt x="5605" y="3338"/>
                    </a:cubicBezTo>
                    <a:cubicBezTo>
                      <a:pt x="5954" y="1882"/>
                      <a:pt x="5035" y="425"/>
                      <a:pt x="3579" y="77"/>
                    </a:cubicBezTo>
                    <a:cubicBezTo>
                      <a:pt x="3365" y="25"/>
                      <a:pt x="3151" y="1"/>
                      <a:pt x="2940" y="1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6" name="Google Shape;2636;p30"/>
              <p:cNvSpPr/>
              <p:nvPr/>
            </p:nvSpPr>
            <p:spPr>
              <a:xfrm>
                <a:off x="2876950" y="3081125"/>
                <a:ext cx="137775" cy="110775"/>
              </a:xfrm>
              <a:custGeom>
                <a:avLst/>
                <a:gdLst/>
                <a:ahLst/>
                <a:cxnLst/>
                <a:rect l="l" t="t" r="r" b="b"/>
                <a:pathLst>
                  <a:path w="5511" h="4431" extrusionOk="0">
                    <a:moveTo>
                      <a:pt x="792" y="1"/>
                    </a:moveTo>
                    <a:lnTo>
                      <a:pt x="792" y="1"/>
                    </a:lnTo>
                    <a:cubicBezTo>
                      <a:pt x="190" y="729"/>
                      <a:pt x="0" y="1774"/>
                      <a:pt x="380" y="2724"/>
                    </a:cubicBezTo>
                    <a:cubicBezTo>
                      <a:pt x="792" y="3791"/>
                      <a:pt x="1817" y="4431"/>
                      <a:pt x="2899" y="4431"/>
                    </a:cubicBezTo>
                    <a:cubicBezTo>
                      <a:pt x="3231" y="4431"/>
                      <a:pt x="3568" y="4371"/>
                      <a:pt x="3895" y="4245"/>
                    </a:cubicBezTo>
                    <a:cubicBezTo>
                      <a:pt x="4719" y="3896"/>
                      <a:pt x="5289" y="3200"/>
                      <a:pt x="5510" y="2376"/>
                    </a:cubicBezTo>
                    <a:lnTo>
                      <a:pt x="5510" y="2376"/>
                    </a:lnTo>
                    <a:cubicBezTo>
                      <a:pt x="5225" y="2724"/>
                      <a:pt x="4845" y="3010"/>
                      <a:pt x="4402" y="3168"/>
                    </a:cubicBezTo>
                    <a:cubicBezTo>
                      <a:pt x="4071" y="3306"/>
                      <a:pt x="3727" y="3372"/>
                      <a:pt x="3388" y="3372"/>
                    </a:cubicBezTo>
                    <a:cubicBezTo>
                      <a:pt x="2331" y="3372"/>
                      <a:pt x="1318" y="2734"/>
                      <a:pt x="887" y="1679"/>
                    </a:cubicBezTo>
                    <a:cubicBezTo>
                      <a:pt x="665" y="1109"/>
                      <a:pt x="633" y="539"/>
                      <a:pt x="792" y="1"/>
                    </a:cubicBezTo>
                    <a:close/>
                  </a:path>
                </a:pathLst>
              </a:custGeom>
              <a:solidFill>
                <a:srgbClr val="263C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7" name="Google Shape;2637;p30"/>
              <p:cNvSpPr/>
              <p:nvPr/>
            </p:nvSpPr>
            <p:spPr>
              <a:xfrm>
                <a:off x="2925225" y="2517425"/>
                <a:ext cx="57825" cy="58625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2345" extrusionOk="0">
                    <a:moveTo>
                      <a:pt x="1173" y="1"/>
                    </a:moveTo>
                    <a:cubicBezTo>
                      <a:pt x="508" y="1"/>
                      <a:pt x="1" y="539"/>
                      <a:pt x="1" y="1172"/>
                    </a:cubicBezTo>
                    <a:cubicBezTo>
                      <a:pt x="1" y="1806"/>
                      <a:pt x="508" y="2344"/>
                      <a:pt x="1173" y="2344"/>
                    </a:cubicBezTo>
                    <a:cubicBezTo>
                      <a:pt x="1806" y="2344"/>
                      <a:pt x="2313" y="1806"/>
                      <a:pt x="2313" y="1172"/>
                    </a:cubicBezTo>
                    <a:cubicBezTo>
                      <a:pt x="2313" y="539"/>
                      <a:pt x="1806" y="1"/>
                      <a:pt x="1173" y="1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8" name="Google Shape;2638;p30"/>
              <p:cNvSpPr/>
              <p:nvPr/>
            </p:nvSpPr>
            <p:spPr>
              <a:xfrm>
                <a:off x="2925225" y="2647275"/>
                <a:ext cx="57825" cy="57825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2313" extrusionOk="0">
                    <a:moveTo>
                      <a:pt x="1173" y="0"/>
                    </a:moveTo>
                    <a:cubicBezTo>
                      <a:pt x="508" y="0"/>
                      <a:pt x="1" y="507"/>
                      <a:pt x="1" y="1172"/>
                    </a:cubicBezTo>
                    <a:cubicBezTo>
                      <a:pt x="1" y="1806"/>
                      <a:pt x="508" y="2312"/>
                      <a:pt x="1173" y="2312"/>
                    </a:cubicBezTo>
                    <a:cubicBezTo>
                      <a:pt x="1806" y="2312"/>
                      <a:pt x="2313" y="1806"/>
                      <a:pt x="2313" y="1172"/>
                    </a:cubicBezTo>
                    <a:cubicBezTo>
                      <a:pt x="2313" y="507"/>
                      <a:pt x="1806" y="0"/>
                      <a:pt x="1173" y="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9" name="Google Shape;2639;p30"/>
              <p:cNvSpPr/>
              <p:nvPr/>
            </p:nvSpPr>
            <p:spPr>
              <a:xfrm>
                <a:off x="2925225" y="2776325"/>
                <a:ext cx="57825" cy="58600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2344" extrusionOk="0">
                    <a:moveTo>
                      <a:pt x="1173" y="0"/>
                    </a:moveTo>
                    <a:cubicBezTo>
                      <a:pt x="508" y="0"/>
                      <a:pt x="1" y="539"/>
                      <a:pt x="1" y="1172"/>
                    </a:cubicBezTo>
                    <a:cubicBezTo>
                      <a:pt x="1" y="1806"/>
                      <a:pt x="508" y="2344"/>
                      <a:pt x="1173" y="2344"/>
                    </a:cubicBezTo>
                    <a:cubicBezTo>
                      <a:pt x="1806" y="2344"/>
                      <a:pt x="2313" y="1806"/>
                      <a:pt x="2313" y="1172"/>
                    </a:cubicBezTo>
                    <a:cubicBezTo>
                      <a:pt x="2313" y="539"/>
                      <a:pt x="1806" y="0"/>
                      <a:pt x="1173" y="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0" name="Google Shape;2640;p30"/>
              <p:cNvSpPr/>
              <p:nvPr/>
            </p:nvSpPr>
            <p:spPr>
              <a:xfrm>
                <a:off x="2925225" y="2906175"/>
                <a:ext cx="57825" cy="57800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2312" extrusionOk="0">
                    <a:moveTo>
                      <a:pt x="1173" y="0"/>
                    </a:moveTo>
                    <a:cubicBezTo>
                      <a:pt x="508" y="0"/>
                      <a:pt x="1" y="507"/>
                      <a:pt x="1" y="1172"/>
                    </a:cubicBezTo>
                    <a:cubicBezTo>
                      <a:pt x="1" y="1805"/>
                      <a:pt x="508" y="2312"/>
                      <a:pt x="1173" y="2312"/>
                    </a:cubicBezTo>
                    <a:cubicBezTo>
                      <a:pt x="1806" y="2312"/>
                      <a:pt x="2313" y="1805"/>
                      <a:pt x="2313" y="1172"/>
                    </a:cubicBezTo>
                    <a:cubicBezTo>
                      <a:pt x="2313" y="507"/>
                      <a:pt x="1806" y="0"/>
                      <a:pt x="1173" y="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1" name="Google Shape;2641;p30"/>
              <p:cNvSpPr/>
              <p:nvPr/>
            </p:nvSpPr>
            <p:spPr>
              <a:xfrm>
                <a:off x="4385975" y="3022550"/>
                <a:ext cx="176575" cy="176575"/>
              </a:xfrm>
              <a:custGeom>
                <a:avLst/>
                <a:gdLst/>
                <a:ahLst/>
                <a:cxnLst/>
                <a:rect l="l" t="t" r="r" b="b"/>
                <a:pathLst>
                  <a:path w="7063" h="7063" extrusionOk="0">
                    <a:moveTo>
                      <a:pt x="3547" y="0"/>
                    </a:moveTo>
                    <a:cubicBezTo>
                      <a:pt x="1584" y="0"/>
                      <a:pt x="0" y="1584"/>
                      <a:pt x="0" y="3516"/>
                    </a:cubicBezTo>
                    <a:cubicBezTo>
                      <a:pt x="0" y="5479"/>
                      <a:pt x="1584" y="7063"/>
                      <a:pt x="3547" y="7063"/>
                    </a:cubicBezTo>
                    <a:cubicBezTo>
                      <a:pt x="5479" y="7063"/>
                      <a:pt x="7062" y="5479"/>
                      <a:pt x="7062" y="3516"/>
                    </a:cubicBezTo>
                    <a:cubicBezTo>
                      <a:pt x="7062" y="1584"/>
                      <a:pt x="5479" y="0"/>
                      <a:pt x="35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2" name="Google Shape;2642;p30"/>
              <p:cNvSpPr/>
              <p:nvPr/>
            </p:nvSpPr>
            <p:spPr>
              <a:xfrm>
                <a:off x="4404175" y="3039975"/>
                <a:ext cx="140175" cy="140950"/>
              </a:xfrm>
              <a:custGeom>
                <a:avLst/>
                <a:gdLst/>
                <a:ahLst/>
                <a:cxnLst/>
                <a:rect l="l" t="t" r="r" b="b"/>
                <a:pathLst>
                  <a:path w="5607" h="5638" extrusionOk="0">
                    <a:moveTo>
                      <a:pt x="2819" y="0"/>
                    </a:moveTo>
                    <a:cubicBezTo>
                      <a:pt x="1236" y="0"/>
                      <a:pt x="1" y="1267"/>
                      <a:pt x="1" y="2819"/>
                    </a:cubicBezTo>
                    <a:cubicBezTo>
                      <a:pt x="1" y="4370"/>
                      <a:pt x="1236" y="5637"/>
                      <a:pt x="2819" y="5637"/>
                    </a:cubicBezTo>
                    <a:cubicBezTo>
                      <a:pt x="4371" y="5637"/>
                      <a:pt x="5606" y="4370"/>
                      <a:pt x="5606" y="2819"/>
                    </a:cubicBezTo>
                    <a:cubicBezTo>
                      <a:pt x="5606" y="1267"/>
                      <a:pt x="4371" y="0"/>
                      <a:pt x="2819" y="0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3" name="Google Shape;2643;p30"/>
              <p:cNvSpPr/>
              <p:nvPr/>
            </p:nvSpPr>
            <p:spPr>
              <a:xfrm>
                <a:off x="4399425" y="3066100"/>
                <a:ext cx="143325" cy="115025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4601" extrusionOk="0">
                    <a:moveTo>
                      <a:pt x="824" y="0"/>
                    </a:moveTo>
                    <a:lnTo>
                      <a:pt x="824" y="0"/>
                    </a:lnTo>
                    <a:cubicBezTo>
                      <a:pt x="191" y="760"/>
                      <a:pt x="1" y="1837"/>
                      <a:pt x="381" y="2819"/>
                    </a:cubicBezTo>
                    <a:cubicBezTo>
                      <a:pt x="816" y="3932"/>
                      <a:pt x="1880" y="4601"/>
                      <a:pt x="3007" y="4601"/>
                    </a:cubicBezTo>
                    <a:cubicBezTo>
                      <a:pt x="3356" y="4601"/>
                      <a:pt x="3710" y="4537"/>
                      <a:pt x="4054" y="4402"/>
                    </a:cubicBezTo>
                    <a:cubicBezTo>
                      <a:pt x="4909" y="4054"/>
                      <a:pt x="5511" y="3325"/>
                      <a:pt x="5733" y="2470"/>
                    </a:cubicBezTo>
                    <a:lnTo>
                      <a:pt x="5733" y="2470"/>
                    </a:lnTo>
                    <a:cubicBezTo>
                      <a:pt x="5416" y="2819"/>
                      <a:pt x="5036" y="3135"/>
                      <a:pt x="4593" y="3294"/>
                    </a:cubicBezTo>
                    <a:cubicBezTo>
                      <a:pt x="4251" y="3438"/>
                      <a:pt x="3896" y="3506"/>
                      <a:pt x="3547" y="3506"/>
                    </a:cubicBezTo>
                    <a:cubicBezTo>
                      <a:pt x="2439" y="3506"/>
                      <a:pt x="1384" y="2825"/>
                      <a:pt x="951" y="1742"/>
                    </a:cubicBezTo>
                    <a:cubicBezTo>
                      <a:pt x="697" y="1172"/>
                      <a:pt x="666" y="570"/>
                      <a:pt x="824" y="0"/>
                    </a:cubicBez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4" name="Google Shape;2644;p30"/>
              <p:cNvSpPr/>
              <p:nvPr/>
            </p:nvSpPr>
            <p:spPr>
              <a:xfrm>
                <a:off x="4442975" y="3263225"/>
                <a:ext cx="58600" cy="58625"/>
              </a:xfrm>
              <a:custGeom>
                <a:avLst/>
                <a:gdLst/>
                <a:ahLst/>
                <a:cxnLst/>
                <a:rect l="l" t="t" r="r" b="b"/>
                <a:pathLst>
                  <a:path w="2344" h="2345" extrusionOk="0">
                    <a:moveTo>
                      <a:pt x="1172" y="1"/>
                    </a:moveTo>
                    <a:cubicBezTo>
                      <a:pt x="539" y="1"/>
                      <a:pt x="0" y="539"/>
                      <a:pt x="0" y="1173"/>
                    </a:cubicBezTo>
                    <a:cubicBezTo>
                      <a:pt x="0" y="1806"/>
                      <a:pt x="539" y="2344"/>
                      <a:pt x="1172" y="2344"/>
                    </a:cubicBezTo>
                    <a:cubicBezTo>
                      <a:pt x="1806" y="2344"/>
                      <a:pt x="2344" y="1806"/>
                      <a:pt x="2344" y="1173"/>
                    </a:cubicBezTo>
                    <a:cubicBezTo>
                      <a:pt x="2344" y="539"/>
                      <a:pt x="1806" y="1"/>
                      <a:pt x="1172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5" name="Google Shape;2645;p30"/>
              <p:cNvSpPr/>
              <p:nvPr/>
            </p:nvSpPr>
            <p:spPr>
              <a:xfrm>
                <a:off x="4442975" y="3393075"/>
                <a:ext cx="58600" cy="57825"/>
              </a:xfrm>
              <a:custGeom>
                <a:avLst/>
                <a:gdLst/>
                <a:ahLst/>
                <a:cxnLst/>
                <a:rect l="l" t="t" r="r" b="b"/>
                <a:pathLst>
                  <a:path w="2344" h="2313" extrusionOk="0">
                    <a:moveTo>
                      <a:pt x="1172" y="1"/>
                    </a:moveTo>
                    <a:cubicBezTo>
                      <a:pt x="539" y="1"/>
                      <a:pt x="0" y="507"/>
                      <a:pt x="0" y="1172"/>
                    </a:cubicBezTo>
                    <a:cubicBezTo>
                      <a:pt x="0" y="1806"/>
                      <a:pt x="539" y="2312"/>
                      <a:pt x="1172" y="2312"/>
                    </a:cubicBezTo>
                    <a:cubicBezTo>
                      <a:pt x="1806" y="2312"/>
                      <a:pt x="2344" y="1806"/>
                      <a:pt x="2344" y="1172"/>
                    </a:cubicBezTo>
                    <a:cubicBezTo>
                      <a:pt x="2344" y="507"/>
                      <a:pt x="1806" y="1"/>
                      <a:pt x="1172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6" name="Google Shape;2646;p30"/>
              <p:cNvSpPr/>
              <p:nvPr/>
            </p:nvSpPr>
            <p:spPr>
              <a:xfrm>
                <a:off x="4442975" y="3522125"/>
                <a:ext cx="58600" cy="58625"/>
              </a:xfrm>
              <a:custGeom>
                <a:avLst/>
                <a:gdLst/>
                <a:ahLst/>
                <a:cxnLst/>
                <a:rect l="l" t="t" r="r" b="b"/>
                <a:pathLst>
                  <a:path w="2344" h="2345" extrusionOk="0">
                    <a:moveTo>
                      <a:pt x="1172" y="1"/>
                    </a:moveTo>
                    <a:cubicBezTo>
                      <a:pt x="539" y="1"/>
                      <a:pt x="0" y="539"/>
                      <a:pt x="0" y="1172"/>
                    </a:cubicBezTo>
                    <a:cubicBezTo>
                      <a:pt x="0" y="1806"/>
                      <a:pt x="539" y="2344"/>
                      <a:pt x="1172" y="2344"/>
                    </a:cubicBezTo>
                    <a:cubicBezTo>
                      <a:pt x="1806" y="2344"/>
                      <a:pt x="2344" y="1806"/>
                      <a:pt x="2344" y="1172"/>
                    </a:cubicBezTo>
                    <a:cubicBezTo>
                      <a:pt x="2344" y="539"/>
                      <a:pt x="1806" y="1"/>
                      <a:pt x="1172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7" name="Google Shape;2647;p30"/>
              <p:cNvSpPr/>
              <p:nvPr/>
            </p:nvSpPr>
            <p:spPr>
              <a:xfrm>
                <a:off x="4442975" y="3651975"/>
                <a:ext cx="58600" cy="57825"/>
              </a:xfrm>
              <a:custGeom>
                <a:avLst/>
                <a:gdLst/>
                <a:ahLst/>
                <a:cxnLst/>
                <a:rect l="l" t="t" r="r" b="b"/>
                <a:pathLst>
                  <a:path w="2344" h="2313" extrusionOk="0">
                    <a:moveTo>
                      <a:pt x="1172" y="0"/>
                    </a:moveTo>
                    <a:cubicBezTo>
                      <a:pt x="539" y="0"/>
                      <a:pt x="0" y="507"/>
                      <a:pt x="0" y="1172"/>
                    </a:cubicBezTo>
                    <a:cubicBezTo>
                      <a:pt x="0" y="1805"/>
                      <a:pt x="539" y="2312"/>
                      <a:pt x="1172" y="2312"/>
                    </a:cubicBezTo>
                    <a:cubicBezTo>
                      <a:pt x="1806" y="2312"/>
                      <a:pt x="2344" y="1805"/>
                      <a:pt x="2344" y="1172"/>
                    </a:cubicBezTo>
                    <a:cubicBezTo>
                      <a:pt x="2344" y="507"/>
                      <a:pt x="1806" y="0"/>
                      <a:pt x="1172" y="0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8" name="Google Shape;2648;p30"/>
              <p:cNvSpPr/>
              <p:nvPr/>
            </p:nvSpPr>
            <p:spPr>
              <a:xfrm>
                <a:off x="5909250" y="3022550"/>
                <a:ext cx="183700" cy="183700"/>
              </a:xfrm>
              <a:custGeom>
                <a:avLst/>
                <a:gdLst/>
                <a:ahLst/>
                <a:cxnLst/>
                <a:rect l="l" t="t" r="r" b="b"/>
                <a:pathLst>
                  <a:path w="7348" h="7348" extrusionOk="0">
                    <a:moveTo>
                      <a:pt x="3674" y="0"/>
                    </a:moveTo>
                    <a:cubicBezTo>
                      <a:pt x="1647" y="0"/>
                      <a:pt x="1" y="1647"/>
                      <a:pt x="1" y="3674"/>
                    </a:cubicBezTo>
                    <a:cubicBezTo>
                      <a:pt x="1" y="5701"/>
                      <a:pt x="1647" y="7348"/>
                      <a:pt x="3674" y="7348"/>
                    </a:cubicBezTo>
                    <a:cubicBezTo>
                      <a:pt x="5701" y="7348"/>
                      <a:pt x="7348" y="5701"/>
                      <a:pt x="7348" y="3674"/>
                    </a:cubicBezTo>
                    <a:cubicBezTo>
                      <a:pt x="7348" y="1647"/>
                      <a:pt x="5701" y="0"/>
                      <a:pt x="36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9" name="Google Shape;2649;p30"/>
              <p:cNvSpPr/>
              <p:nvPr/>
            </p:nvSpPr>
            <p:spPr>
              <a:xfrm>
                <a:off x="5928250" y="3040750"/>
                <a:ext cx="146500" cy="146500"/>
              </a:xfrm>
              <a:custGeom>
                <a:avLst/>
                <a:gdLst/>
                <a:ahLst/>
                <a:cxnLst/>
                <a:rect l="l" t="t" r="r" b="b"/>
                <a:pathLst>
                  <a:path w="5860" h="5860" extrusionOk="0">
                    <a:moveTo>
                      <a:pt x="2914" y="1"/>
                    </a:moveTo>
                    <a:cubicBezTo>
                      <a:pt x="1299" y="1"/>
                      <a:pt x="1" y="1331"/>
                      <a:pt x="1" y="2946"/>
                    </a:cubicBezTo>
                    <a:cubicBezTo>
                      <a:pt x="1" y="4561"/>
                      <a:pt x="1299" y="5860"/>
                      <a:pt x="2914" y="5860"/>
                    </a:cubicBezTo>
                    <a:cubicBezTo>
                      <a:pt x="4529" y="5860"/>
                      <a:pt x="5859" y="4561"/>
                      <a:pt x="5859" y="2946"/>
                    </a:cubicBezTo>
                    <a:cubicBezTo>
                      <a:pt x="5859" y="1331"/>
                      <a:pt x="4529" y="1"/>
                      <a:pt x="2914" y="1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0" name="Google Shape;2650;p30"/>
              <p:cNvSpPr/>
              <p:nvPr/>
            </p:nvSpPr>
            <p:spPr>
              <a:xfrm>
                <a:off x="5923500" y="3067675"/>
                <a:ext cx="148875" cy="120100"/>
              </a:xfrm>
              <a:custGeom>
                <a:avLst/>
                <a:gdLst/>
                <a:ahLst/>
                <a:cxnLst/>
                <a:rect l="l" t="t" r="r" b="b"/>
                <a:pathLst>
                  <a:path w="5955" h="4804" extrusionOk="0">
                    <a:moveTo>
                      <a:pt x="856" y="1"/>
                    </a:moveTo>
                    <a:lnTo>
                      <a:pt x="856" y="1"/>
                    </a:lnTo>
                    <a:cubicBezTo>
                      <a:pt x="191" y="824"/>
                      <a:pt x="1" y="1932"/>
                      <a:pt x="412" y="2946"/>
                    </a:cubicBezTo>
                    <a:cubicBezTo>
                      <a:pt x="871" y="4105"/>
                      <a:pt x="1956" y="4803"/>
                      <a:pt x="3119" y="4803"/>
                    </a:cubicBezTo>
                    <a:cubicBezTo>
                      <a:pt x="3481" y="4803"/>
                      <a:pt x="3851" y="4736"/>
                      <a:pt x="4213" y="4593"/>
                    </a:cubicBezTo>
                    <a:cubicBezTo>
                      <a:pt x="5099" y="4213"/>
                      <a:pt x="5733" y="3453"/>
                      <a:pt x="5954" y="2597"/>
                    </a:cubicBezTo>
                    <a:lnTo>
                      <a:pt x="5954" y="2597"/>
                    </a:lnTo>
                    <a:cubicBezTo>
                      <a:pt x="5638" y="2946"/>
                      <a:pt x="5258" y="3262"/>
                      <a:pt x="4783" y="3453"/>
                    </a:cubicBezTo>
                    <a:cubicBezTo>
                      <a:pt x="4421" y="3595"/>
                      <a:pt x="4051" y="3663"/>
                      <a:pt x="3688" y="3663"/>
                    </a:cubicBezTo>
                    <a:cubicBezTo>
                      <a:pt x="2524" y="3663"/>
                      <a:pt x="1434" y="2965"/>
                      <a:pt x="951" y="1806"/>
                    </a:cubicBezTo>
                    <a:cubicBezTo>
                      <a:pt x="729" y="1236"/>
                      <a:pt x="697" y="602"/>
                      <a:pt x="856" y="1"/>
                    </a:cubicBezTo>
                    <a:close/>
                  </a:path>
                </a:pathLst>
              </a:custGeom>
              <a:solidFill>
                <a:srgbClr val="1B1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1" name="Google Shape;2651;p30"/>
              <p:cNvSpPr/>
              <p:nvPr/>
            </p:nvSpPr>
            <p:spPr>
              <a:xfrm>
                <a:off x="5964675" y="2517425"/>
                <a:ext cx="57825" cy="58625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2345" extrusionOk="0">
                    <a:moveTo>
                      <a:pt x="1172" y="1"/>
                    </a:moveTo>
                    <a:cubicBezTo>
                      <a:pt x="507" y="1"/>
                      <a:pt x="0" y="539"/>
                      <a:pt x="0" y="1172"/>
                    </a:cubicBezTo>
                    <a:cubicBezTo>
                      <a:pt x="0" y="1806"/>
                      <a:pt x="507" y="2344"/>
                      <a:pt x="1172" y="2344"/>
                    </a:cubicBezTo>
                    <a:cubicBezTo>
                      <a:pt x="1806" y="2344"/>
                      <a:pt x="2312" y="1806"/>
                      <a:pt x="2312" y="1172"/>
                    </a:cubicBezTo>
                    <a:cubicBezTo>
                      <a:pt x="2312" y="539"/>
                      <a:pt x="1806" y="1"/>
                      <a:pt x="1172" y="1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2652;p30"/>
              <p:cNvSpPr/>
              <p:nvPr/>
            </p:nvSpPr>
            <p:spPr>
              <a:xfrm>
                <a:off x="5964675" y="2647275"/>
                <a:ext cx="57825" cy="57825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2313" extrusionOk="0">
                    <a:moveTo>
                      <a:pt x="1172" y="0"/>
                    </a:moveTo>
                    <a:cubicBezTo>
                      <a:pt x="507" y="0"/>
                      <a:pt x="0" y="507"/>
                      <a:pt x="0" y="1172"/>
                    </a:cubicBezTo>
                    <a:cubicBezTo>
                      <a:pt x="0" y="1806"/>
                      <a:pt x="507" y="2312"/>
                      <a:pt x="1172" y="2312"/>
                    </a:cubicBezTo>
                    <a:cubicBezTo>
                      <a:pt x="1806" y="2312"/>
                      <a:pt x="2312" y="1806"/>
                      <a:pt x="2312" y="1172"/>
                    </a:cubicBezTo>
                    <a:cubicBezTo>
                      <a:pt x="2312" y="507"/>
                      <a:pt x="1806" y="0"/>
                      <a:pt x="1172" y="0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30"/>
              <p:cNvSpPr/>
              <p:nvPr/>
            </p:nvSpPr>
            <p:spPr>
              <a:xfrm>
                <a:off x="5964675" y="2776325"/>
                <a:ext cx="57825" cy="58600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2344" extrusionOk="0">
                    <a:moveTo>
                      <a:pt x="1172" y="0"/>
                    </a:moveTo>
                    <a:cubicBezTo>
                      <a:pt x="507" y="0"/>
                      <a:pt x="0" y="539"/>
                      <a:pt x="0" y="1172"/>
                    </a:cubicBezTo>
                    <a:cubicBezTo>
                      <a:pt x="0" y="1806"/>
                      <a:pt x="507" y="2344"/>
                      <a:pt x="1172" y="2344"/>
                    </a:cubicBezTo>
                    <a:cubicBezTo>
                      <a:pt x="1806" y="2344"/>
                      <a:pt x="2312" y="1806"/>
                      <a:pt x="2312" y="1172"/>
                    </a:cubicBezTo>
                    <a:cubicBezTo>
                      <a:pt x="2312" y="539"/>
                      <a:pt x="1806" y="0"/>
                      <a:pt x="1172" y="0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30"/>
              <p:cNvSpPr/>
              <p:nvPr/>
            </p:nvSpPr>
            <p:spPr>
              <a:xfrm>
                <a:off x="5964675" y="2906175"/>
                <a:ext cx="57825" cy="57800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2312" extrusionOk="0">
                    <a:moveTo>
                      <a:pt x="1172" y="0"/>
                    </a:moveTo>
                    <a:cubicBezTo>
                      <a:pt x="507" y="0"/>
                      <a:pt x="0" y="507"/>
                      <a:pt x="0" y="1172"/>
                    </a:cubicBezTo>
                    <a:cubicBezTo>
                      <a:pt x="0" y="1805"/>
                      <a:pt x="507" y="2312"/>
                      <a:pt x="1172" y="2312"/>
                    </a:cubicBezTo>
                    <a:cubicBezTo>
                      <a:pt x="1806" y="2312"/>
                      <a:pt x="2312" y="1805"/>
                      <a:pt x="2312" y="1172"/>
                    </a:cubicBezTo>
                    <a:cubicBezTo>
                      <a:pt x="2312" y="507"/>
                      <a:pt x="1806" y="0"/>
                      <a:pt x="1172" y="0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30"/>
              <p:cNvSpPr/>
              <p:nvPr/>
            </p:nvSpPr>
            <p:spPr>
              <a:xfrm>
                <a:off x="5762000" y="3725600"/>
                <a:ext cx="479000" cy="424375"/>
              </a:xfrm>
              <a:custGeom>
                <a:avLst/>
                <a:gdLst/>
                <a:ahLst/>
                <a:cxnLst/>
                <a:rect l="l" t="t" r="r" b="b"/>
                <a:pathLst>
                  <a:path w="19160" h="16975" extrusionOk="0">
                    <a:moveTo>
                      <a:pt x="6872" y="0"/>
                    </a:moveTo>
                    <a:cubicBezTo>
                      <a:pt x="6271" y="0"/>
                      <a:pt x="5732" y="349"/>
                      <a:pt x="5511" y="887"/>
                    </a:cubicBezTo>
                    <a:cubicBezTo>
                      <a:pt x="5257" y="665"/>
                      <a:pt x="4940" y="539"/>
                      <a:pt x="4592" y="539"/>
                    </a:cubicBezTo>
                    <a:cubicBezTo>
                      <a:pt x="3864" y="539"/>
                      <a:pt x="3294" y="1046"/>
                      <a:pt x="3135" y="1711"/>
                    </a:cubicBezTo>
                    <a:cubicBezTo>
                      <a:pt x="3072" y="1711"/>
                      <a:pt x="2977" y="1679"/>
                      <a:pt x="2914" y="1679"/>
                    </a:cubicBezTo>
                    <a:cubicBezTo>
                      <a:pt x="2090" y="1679"/>
                      <a:pt x="1425" y="2344"/>
                      <a:pt x="1425" y="3167"/>
                    </a:cubicBezTo>
                    <a:cubicBezTo>
                      <a:pt x="1425" y="3231"/>
                      <a:pt x="1425" y="3262"/>
                      <a:pt x="1457" y="3326"/>
                    </a:cubicBezTo>
                    <a:cubicBezTo>
                      <a:pt x="602" y="3706"/>
                      <a:pt x="0" y="4561"/>
                      <a:pt x="0" y="5542"/>
                    </a:cubicBezTo>
                    <a:cubicBezTo>
                      <a:pt x="0" y="6144"/>
                      <a:pt x="222" y="6683"/>
                      <a:pt x="570" y="7126"/>
                    </a:cubicBezTo>
                    <a:cubicBezTo>
                      <a:pt x="570" y="7221"/>
                      <a:pt x="538" y="7316"/>
                      <a:pt x="538" y="7411"/>
                    </a:cubicBezTo>
                    <a:cubicBezTo>
                      <a:pt x="538" y="8741"/>
                      <a:pt x="1615" y="9818"/>
                      <a:pt x="2945" y="9818"/>
                    </a:cubicBezTo>
                    <a:cubicBezTo>
                      <a:pt x="3262" y="9818"/>
                      <a:pt x="3547" y="9754"/>
                      <a:pt x="3800" y="9659"/>
                    </a:cubicBezTo>
                    <a:cubicBezTo>
                      <a:pt x="3895" y="10768"/>
                      <a:pt x="4814" y="11655"/>
                      <a:pt x="5954" y="11655"/>
                    </a:cubicBezTo>
                    <a:lnTo>
                      <a:pt x="6049" y="11655"/>
                    </a:lnTo>
                    <a:cubicBezTo>
                      <a:pt x="6461" y="12225"/>
                      <a:pt x="7094" y="12573"/>
                      <a:pt x="7822" y="12573"/>
                    </a:cubicBezTo>
                    <a:cubicBezTo>
                      <a:pt x="8234" y="12573"/>
                      <a:pt x="8646" y="12478"/>
                      <a:pt x="8962" y="12256"/>
                    </a:cubicBezTo>
                    <a:cubicBezTo>
                      <a:pt x="9089" y="12573"/>
                      <a:pt x="9247" y="12890"/>
                      <a:pt x="9501" y="13111"/>
                    </a:cubicBezTo>
                    <a:cubicBezTo>
                      <a:pt x="9849" y="13428"/>
                      <a:pt x="10293" y="13618"/>
                      <a:pt x="10799" y="13618"/>
                    </a:cubicBezTo>
                    <a:cubicBezTo>
                      <a:pt x="11148" y="14061"/>
                      <a:pt x="11686" y="14315"/>
                      <a:pt x="12319" y="14315"/>
                    </a:cubicBezTo>
                    <a:cubicBezTo>
                      <a:pt x="12604" y="14315"/>
                      <a:pt x="12858" y="14251"/>
                      <a:pt x="13111" y="14156"/>
                    </a:cubicBezTo>
                    <a:cubicBezTo>
                      <a:pt x="13364" y="14695"/>
                      <a:pt x="13618" y="15582"/>
                      <a:pt x="13459" y="16848"/>
                    </a:cubicBezTo>
                    <a:lnTo>
                      <a:pt x="14790" y="16975"/>
                    </a:lnTo>
                    <a:cubicBezTo>
                      <a:pt x="14790" y="16975"/>
                      <a:pt x="14853" y="15202"/>
                      <a:pt x="14631" y="13998"/>
                    </a:cubicBezTo>
                    <a:lnTo>
                      <a:pt x="14631" y="13998"/>
                    </a:lnTo>
                    <a:cubicBezTo>
                      <a:pt x="14790" y="14030"/>
                      <a:pt x="14948" y="14061"/>
                      <a:pt x="15106" y="14061"/>
                    </a:cubicBezTo>
                    <a:cubicBezTo>
                      <a:pt x="16183" y="14061"/>
                      <a:pt x="17070" y="13175"/>
                      <a:pt x="17070" y="12098"/>
                    </a:cubicBezTo>
                    <a:cubicBezTo>
                      <a:pt x="17070" y="11940"/>
                      <a:pt x="17038" y="11813"/>
                      <a:pt x="17006" y="11655"/>
                    </a:cubicBezTo>
                    <a:lnTo>
                      <a:pt x="17196" y="11655"/>
                    </a:lnTo>
                    <a:cubicBezTo>
                      <a:pt x="18273" y="11655"/>
                      <a:pt x="19160" y="10800"/>
                      <a:pt x="19160" y="9723"/>
                    </a:cubicBezTo>
                    <a:cubicBezTo>
                      <a:pt x="19160" y="9343"/>
                      <a:pt x="19065" y="9026"/>
                      <a:pt x="18875" y="8741"/>
                    </a:cubicBezTo>
                    <a:cubicBezTo>
                      <a:pt x="19065" y="8424"/>
                      <a:pt x="19160" y="8108"/>
                      <a:pt x="19160" y="7759"/>
                    </a:cubicBezTo>
                    <a:cubicBezTo>
                      <a:pt x="19160" y="7063"/>
                      <a:pt x="18812" y="6493"/>
                      <a:pt x="18305" y="6144"/>
                    </a:cubicBezTo>
                    <a:cubicBezTo>
                      <a:pt x="18178" y="5384"/>
                      <a:pt x="17608" y="4782"/>
                      <a:pt x="16880" y="4592"/>
                    </a:cubicBezTo>
                    <a:cubicBezTo>
                      <a:pt x="16911" y="4497"/>
                      <a:pt x="16911" y="4402"/>
                      <a:pt x="16911" y="4276"/>
                    </a:cubicBezTo>
                    <a:cubicBezTo>
                      <a:pt x="16911" y="3452"/>
                      <a:pt x="16405" y="2756"/>
                      <a:pt x="15676" y="2471"/>
                    </a:cubicBezTo>
                    <a:cubicBezTo>
                      <a:pt x="15486" y="2407"/>
                      <a:pt x="15328" y="2376"/>
                      <a:pt x="15138" y="2344"/>
                    </a:cubicBezTo>
                    <a:cubicBezTo>
                      <a:pt x="14853" y="1109"/>
                      <a:pt x="13744" y="190"/>
                      <a:pt x="12414" y="190"/>
                    </a:cubicBezTo>
                    <a:cubicBezTo>
                      <a:pt x="11686" y="190"/>
                      <a:pt x="11021" y="475"/>
                      <a:pt x="10546" y="919"/>
                    </a:cubicBezTo>
                    <a:cubicBezTo>
                      <a:pt x="10293" y="412"/>
                      <a:pt x="9786" y="64"/>
                      <a:pt x="9184" y="64"/>
                    </a:cubicBezTo>
                    <a:cubicBezTo>
                      <a:pt x="8741" y="64"/>
                      <a:pt x="8329" y="285"/>
                      <a:pt x="8044" y="634"/>
                    </a:cubicBezTo>
                    <a:cubicBezTo>
                      <a:pt x="7791" y="254"/>
                      <a:pt x="7347" y="0"/>
                      <a:pt x="6872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30"/>
              <p:cNvSpPr/>
              <p:nvPr/>
            </p:nvSpPr>
            <p:spPr>
              <a:xfrm>
                <a:off x="5917175" y="3792100"/>
                <a:ext cx="92650" cy="91875"/>
              </a:xfrm>
              <a:custGeom>
                <a:avLst/>
                <a:gdLst/>
                <a:ahLst/>
                <a:cxnLst/>
                <a:rect l="l" t="t" r="r" b="b"/>
                <a:pathLst>
                  <a:path w="3706" h="3675" extrusionOk="0">
                    <a:moveTo>
                      <a:pt x="1837" y="1046"/>
                    </a:moveTo>
                    <a:cubicBezTo>
                      <a:pt x="2280" y="1046"/>
                      <a:pt x="2660" y="1394"/>
                      <a:pt x="2660" y="1837"/>
                    </a:cubicBezTo>
                    <a:cubicBezTo>
                      <a:pt x="2660" y="2281"/>
                      <a:pt x="2280" y="2661"/>
                      <a:pt x="1837" y="2661"/>
                    </a:cubicBezTo>
                    <a:cubicBezTo>
                      <a:pt x="1394" y="2661"/>
                      <a:pt x="1045" y="2281"/>
                      <a:pt x="1045" y="1837"/>
                    </a:cubicBezTo>
                    <a:cubicBezTo>
                      <a:pt x="1045" y="1394"/>
                      <a:pt x="1394" y="1046"/>
                      <a:pt x="1837" y="1046"/>
                    </a:cubicBezTo>
                    <a:close/>
                    <a:moveTo>
                      <a:pt x="1837" y="1"/>
                    </a:moveTo>
                    <a:cubicBezTo>
                      <a:pt x="824" y="1"/>
                      <a:pt x="0" y="824"/>
                      <a:pt x="0" y="1837"/>
                    </a:cubicBezTo>
                    <a:cubicBezTo>
                      <a:pt x="0" y="2851"/>
                      <a:pt x="824" y="3674"/>
                      <a:pt x="1837" y="3674"/>
                    </a:cubicBezTo>
                    <a:cubicBezTo>
                      <a:pt x="2882" y="3674"/>
                      <a:pt x="3706" y="2851"/>
                      <a:pt x="3706" y="1837"/>
                    </a:cubicBezTo>
                    <a:cubicBezTo>
                      <a:pt x="3706" y="824"/>
                      <a:pt x="2850" y="1"/>
                      <a:pt x="1837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30"/>
              <p:cNvSpPr/>
              <p:nvPr/>
            </p:nvSpPr>
            <p:spPr>
              <a:xfrm>
                <a:off x="5955975" y="3779425"/>
                <a:ext cx="14275" cy="2775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1110" extrusionOk="0">
                    <a:moveTo>
                      <a:pt x="0" y="1"/>
                    </a:moveTo>
                    <a:lnTo>
                      <a:pt x="0" y="1109"/>
                    </a:lnTo>
                    <a:lnTo>
                      <a:pt x="570" y="1109"/>
                    </a:lnTo>
                    <a:lnTo>
                      <a:pt x="570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30"/>
              <p:cNvSpPr/>
              <p:nvPr/>
            </p:nvSpPr>
            <p:spPr>
              <a:xfrm>
                <a:off x="5927450" y="3783400"/>
                <a:ext cx="26150" cy="31700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1268" extrusionOk="0">
                    <a:moveTo>
                      <a:pt x="508" y="0"/>
                    </a:moveTo>
                    <a:lnTo>
                      <a:pt x="1" y="317"/>
                    </a:lnTo>
                    <a:lnTo>
                      <a:pt x="539" y="1267"/>
                    </a:lnTo>
                    <a:lnTo>
                      <a:pt x="1046" y="950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30"/>
              <p:cNvSpPr/>
              <p:nvPr/>
            </p:nvSpPr>
            <p:spPr>
              <a:xfrm>
                <a:off x="5908450" y="3802400"/>
                <a:ext cx="31700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1078" extrusionOk="0">
                    <a:moveTo>
                      <a:pt x="318" y="0"/>
                    </a:moveTo>
                    <a:lnTo>
                      <a:pt x="1" y="539"/>
                    </a:lnTo>
                    <a:lnTo>
                      <a:pt x="951" y="1077"/>
                    </a:lnTo>
                    <a:lnTo>
                      <a:pt x="1268" y="570"/>
                    </a:lnTo>
                    <a:lnTo>
                      <a:pt x="318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30"/>
              <p:cNvSpPr/>
              <p:nvPr/>
            </p:nvSpPr>
            <p:spPr>
              <a:xfrm>
                <a:off x="5904500" y="3830900"/>
                <a:ext cx="27725" cy="15075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603" extrusionOk="0">
                    <a:moveTo>
                      <a:pt x="1" y="0"/>
                    </a:moveTo>
                    <a:lnTo>
                      <a:pt x="1" y="602"/>
                    </a:lnTo>
                    <a:lnTo>
                      <a:pt x="1109" y="602"/>
                    </a:lnTo>
                    <a:lnTo>
                      <a:pt x="1109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30"/>
              <p:cNvSpPr/>
              <p:nvPr/>
            </p:nvSpPr>
            <p:spPr>
              <a:xfrm>
                <a:off x="5908450" y="3847525"/>
                <a:ext cx="31700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1078" extrusionOk="0">
                    <a:moveTo>
                      <a:pt x="951" y="0"/>
                    </a:moveTo>
                    <a:lnTo>
                      <a:pt x="1" y="539"/>
                    </a:lnTo>
                    <a:lnTo>
                      <a:pt x="318" y="1077"/>
                    </a:lnTo>
                    <a:lnTo>
                      <a:pt x="1268" y="507"/>
                    </a:lnTo>
                    <a:lnTo>
                      <a:pt x="951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30"/>
              <p:cNvSpPr/>
              <p:nvPr/>
            </p:nvSpPr>
            <p:spPr>
              <a:xfrm>
                <a:off x="5927450" y="3860975"/>
                <a:ext cx="26950" cy="31700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268" extrusionOk="0">
                    <a:moveTo>
                      <a:pt x="571" y="1"/>
                    </a:moveTo>
                    <a:lnTo>
                      <a:pt x="1" y="983"/>
                    </a:lnTo>
                    <a:lnTo>
                      <a:pt x="539" y="1268"/>
                    </a:lnTo>
                    <a:lnTo>
                      <a:pt x="1078" y="318"/>
                    </a:lnTo>
                    <a:lnTo>
                      <a:pt x="571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30"/>
              <p:cNvSpPr/>
              <p:nvPr/>
            </p:nvSpPr>
            <p:spPr>
              <a:xfrm>
                <a:off x="5955975" y="3868900"/>
                <a:ext cx="15050" cy="27725"/>
              </a:xfrm>
              <a:custGeom>
                <a:avLst/>
                <a:gdLst/>
                <a:ahLst/>
                <a:cxnLst/>
                <a:rect l="l" t="t" r="r" b="b"/>
                <a:pathLst>
                  <a:path w="602" h="1109" extrusionOk="0">
                    <a:moveTo>
                      <a:pt x="0" y="1"/>
                    </a:moveTo>
                    <a:lnTo>
                      <a:pt x="0" y="1109"/>
                    </a:lnTo>
                    <a:lnTo>
                      <a:pt x="602" y="1109"/>
                    </a:lnTo>
                    <a:lnTo>
                      <a:pt x="602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30"/>
              <p:cNvSpPr/>
              <p:nvPr/>
            </p:nvSpPr>
            <p:spPr>
              <a:xfrm>
                <a:off x="5972600" y="3861775"/>
                <a:ext cx="26925" cy="30900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236" extrusionOk="0">
                    <a:moveTo>
                      <a:pt x="507" y="0"/>
                    </a:moveTo>
                    <a:lnTo>
                      <a:pt x="0" y="286"/>
                    </a:lnTo>
                    <a:lnTo>
                      <a:pt x="570" y="1236"/>
                    </a:lnTo>
                    <a:lnTo>
                      <a:pt x="1077" y="951"/>
                    </a:lnTo>
                    <a:lnTo>
                      <a:pt x="507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30"/>
              <p:cNvSpPr/>
              <p:nvPr/>
            </p:nvSpPr>
            <p:spPr>
              <a:xfrm>
                <a:off x="5986050" y="3846725"/>
                <a:ext cx="31700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1078" extrusionOk="0">
                    <a:moveTo>
                      <a:pt x="317" y="1"/>
                    </a:moveTo>
                    <a:lnTo>
                      <a:pt x="0" y="507"/>
                    </a:lnTo>
                    <a:lnTo>
                      <a:pt x="982" y="1078"/>
                    </a:lnTo>
                    <a:lnTo>
                      <a:pt x="1267" y="571"/>
                    </a:lnTo>
                    <a:lnTo>
                      <a:pt x="317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30"/>
              <p:cNvSpPr/>
              <p:nvPr/>
            </p:nvSpPr>
            <p:spPr>
              <a:xfrm>
                <a:off x="5993975" y="3830900"/>
                <a:ext cx="27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571" extrusionOk="0">
                    <a:moveTo>
                      <a:pt x="0" y="0"/>
                    </a:moveTo>
                    <a:lnTo>
                      <a:pt x="0" y="570"/>
                    </a:lnTo>
                    <a:lnTo>
                      <a:pt x="1109" y="570"/>
                    </a:lnTo>
                    <a:lnTo>
                      <a:pt x="1109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30"/>
              <p:cNvSpPr/>
              <p:nvPr/>
            </p:nvSpPr>
            <p:spPr>
              <a:xfrm>
                <a:off x="5986050" y="3801600"/>
                <a:ext cx="31700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1078" extrusionOk="0">
                    <a:moveTo>
                      <a:pt x="982" y="1"/>
                    </a:moveTo>
                    <a:lnTo>
                      <a:pt x="0" y="571"/>
                    </a:lnTo>
                    <a:lnTo>
                      <a:pt x="317" y="1077"/>
                    </a:lnTo>
                    <a:lnTo>
                      <a:pt x="1267" y="539"/>
                    </a:lnTo>
                    <a:lnTo>
                      <a:pt x="982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30"/>
              <p:cNvSpPr/>
              <p:nvPr/>
            </p:nvSpPr>
            <p:spPr>
              <a:xfrm>
                <a:off x="5971800" y="3783400"/>
                <a:ext cx="26950" cy="31700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268" extrusionOk="0">
                    <a:moveTo>
                      <a:pt x="570" y="0"/>
                    </a:moveTo>
                    <a:lnTo>
                      <a:pt x="0" y="950"/>
                    </a:lnTo>
                    <a:lnTo>
                      <a:pt x="539" y="1267"/>
                    </a:lnTo>
                    <a:lnTo>
                      <a:pt x="1077" y="317"/>
                    </a:lnTo>
                    <a:lnTo>
                      <a:pt x="570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30"/>
              <p:cNvSpPr/>
              <p:nvPr/>
            </p:nvSpPr>
            <p:spPr>
              <a:xfrm>
                <a:off x="6069975" y="3868900"/>
                <a:ext cx="62575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67" y="697"/>
                    </a:moveTo>
                    <a:cubicBezTo>
                      <a:pt x="1552" y="697"/>
                      <a:pt x="1805" y="951"/>
                      <a:pt x="1805" y="1236"/>
                    </a:cubicBezTo>
                    <a:cubicBezTo>
                      <a:pt x="1805" y="1552"/>
                      <a:pt x="1552" y="1806"/>
                      <a:pt x="1267" y="1806"/>
                    </a:cubicBezTo>
                    <a:cubicBezTo>
                      <a:pt x="950" y="1806"/>
                      <a:pt x="697" y="1552"/>
                      <a:pt x="697" y="1236"/>
                    </a:cubicBezTo>
                    <a:cubicBezTo>
                      <a:pt x="697" y="951"/>
                      <a:pt x="950" y="697"/>
                      <a:pt x="1267" y="697"/>
                    </a:cubicBezTo>
                    <a:close/>
                    <a:moveTo>
                      <a:pt x="1267" y="1"/>
                    </a:moveTo>
                    <a:cubicBezTo>
                      <a:pt x="570" y="1"/>
                      <a:pt x="0" y="571"/>
                      <a:pt x="0" y="1236"/>
                    </a:cubicBezTo>
                    <a:cubicBezTo>
                      <a:pt x="0" y="1932"/>
                      <a:pt x="570" y="2502"/>
                      <a:pt x="1267" y="2502"/>
                    </a:cubicBezTo>
                    <a:cubicBezTo>
                      <a:pt x="1964" y="2502"/>
                      <a:pt x="2502" y="1932"/>
                      <a:pt x="2502" y="1236"/>
                    </a:cubicBezTo>
                    <a:cubicBezTo>
                      <a:pt x="2502" y="571"/>
                      <a:pt x="1964" y="1"/>
                      <a:pt x="1267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30"/>
              <p:cNvSpPr/>
              <p:nvPr/>
            </p:nvSpPr>
            <p:spPr>
              <a:xfrm>
                <a:off x="6096100" y="3860200"/>
                <a:ext cx="1032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413" h="761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412" y="760"/>
                    </a:lnTo>
                    <a:lnTo>
                      <a:pt x="412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30"/>
              <p:cNvSpPr/>
              <p:nvPr/>
            </p:nvSpPr>
            <p:spPr>
              <a:xfrm>
                <a:off x="6077100" y="3863350"/>
                <a:ext cx="18225" cy="20625"/>
              </a:xfrm>
              <a:custGeom>
                <a:avLst/>
                <a:gdLst/>
                <a:ahLst/>
                <a:cxnLst/>
                <a:rect l="l" t="t" r="r" b="b"/>
                <a:pathLst>
                  <a:path w="729" h="825" extrusionOk="0">
                    <a:moveTo>
                      <a:pt x="349" y="1"/>
                    </a:moveTo>
                    <a:lnTo>
                      <a:pt x="0" y="191"/>
                    </a:lnTo>
                    <a:lnTo>
                      <a:pt x="380" y="824"/>
                    </a:lnTo>
                    <a:lnTo>
                      <a:pt x="729" y="634"/>
                    </a:lnTo>
                    <a:lnTo>
                      <a:pt x="349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30"/>
              <p:cNvSpPr/>
              <p:nvPr/>
            </p:nvSpPr>
            <p:spPr>
              <a:xfrm>
                <a:off x="6064425" y="3876025"/>
                <a:ext cx="21400" cy="18225"/>
              </a:xfrm>
              <a:custGeom>
                <a:avLst/>
                <a:gdLst/>
                <a:ahLst/>
                <a:cxnLst/>
                <a:rect l="l" t="t" r="r" b="b"/>
                <a:pathLst>
                  <a:path w="856" h="729" extrusionOk="0">
                    <a:moveTo>
                      <a:pt x="191" y="1"/>
                    </a:moveTo>
                    <a:lnTo>
                      <a:pt x="1" y="349"/>
                    </a:lnTo>
                    <a:lnTo>
                      <a:pt x="634" y="729"/>
                    </a:lnTo>
                    <a:lnTo>
                      <a:pt x="856" y="381"/>
                    </a:lnTo>
                    <a:lnTo>
                      <a:pt x="191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30"/>
              <p:cNvSpPr/>
              <p:nvPr/>
            </p:nvSpPr>
            <p:spPr>
              <a:xfrm>
                <a:off x="6061275" y="3895025"/>
                <a:ext cx="190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413" extrusionOk="0">
                    <a:moveTo>
                      <a:pt x="0" y="1"/>
                    </a:moveTo>
                    <a:lnTo>
                      <a:pt x="0" y="412"/>
                    </a:lnTo>
                    <a:lnTo>
                      <a:pt x="760" y="412"/>
                    </a:lnTo>
                    <a:lnTo>
                      <a:pt x="760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30"/>
              <p:cNvSpPr/>
              <p:nvPr/>
            </p:nvSpPr>
            <p:spPr>
              <a:xfrm>
                <a:off x="6064425" y="3906100"/>
                <a:ext cx="21400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856" h="730" extrusionOk="0">
                    <a:moveTo>
                      <a:pt x="666" y="1"/>
                    </a:moveTo>
                    <a:lnTo>
                      <a:pt x="1" y="381"/>
                    </a:lnTo>
                    <a:lnTo>
                      <a:pt x="222" y="729"/>
                    </a:lnTo>
                    <a:lnTo>
                      <a:pt x="856" y="381"/>
                    </a:lnTo>
                    <a:lnTo>
                      <a:pt x="666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30"/>
              <p:cNvSpPr/>
              <p:nvPr/>
            </p:nvSpPr>
            <p:spPr>
              <a:xfrm>
                <a:off x="6077100" y="3915600"/>
                <a:ext cx="18225" cy="21425"/>
              </a:xfrm>
              <a:custGeom>
                <a:avLst/>
                <a:gdLst/>
                <a:ahLst/>
                <a:cxnLst/>
                <a:rect l="l" t="t" r="r" b="b"/>
                <a:pathLst>
                  <a:path w="729" h="857" extrusionOk="0">
                    <a:moveTo>
                      <a:pt x="380" y="1"/>
                    </a:moveTo>
                    <a:lnTo>
                      <a:pt x="0" y="666"/>
                    </a:lnTo>
                    <a:lnTo>
                      <a:pt x="349" y="856"/>
                    </a:lnTo>
                    <a:lnTo>
                      <a:pt x="729" y="223"/>
                    </a:lnTo>
                    <a:lnTo>
                      <a:pt x="380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30"/>
              <p:cNvSpPr/>
              <p:nvPr/>
            </p:nvSpPr>
            <p:spPr>
              <a:xfrm>
                <a:off x="6096900" y="3921150"/>
                <a:ext cx="952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381" h="761" extrusionOk="0">
                    <a:moveTo>
                      <a:pt x="0" y="1"/>
                    </a:moveTo>
                    <a:lnTo>
                      <a:pt x="0" y="761"/>
                    </a:lnTo>
                    <a:lnTo>
                      <a:pt x="380" y="761"/>
                    </a:lnTo>
                    <a:lnTo>
                      <a:pt x="380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30"/>
              <p:cNvSpPr/>
              <p:nvPr/>
            </p:nvSpPr>
            <p:spPr>
              <a:xfrm>
                <a:off x="6107175" y="3915600"/>
                <a:ext cx="18250" cy="21425"/>
              </a:xfrm>
              <a:custGeom>
                <a:avLst/>
                <a:gdLst/>
                <a:ahLst/>
                <a:cxnLst/>
                <a:rect l="l" t="t" r="r" b="b"/>
                <a:pathLst>
                  <a:path w="730" h="857" extrusionOk="0">
                    <a:moveTo>
                      <a:pt x="349" y="1"/>
                    </a:moveTo>
                    <a:lnTo>
                      <a:pt x="1" y="223"/>
                    </a:lnTo>
                    <a:lnTo>
                      <a:pt x="381" y="856"/>
                    </a:lnTo>
                    <a:lnTo>
                      <a:pt x="729" y="666"/>
                    </a:lnTo>
                    <a:lnTo>
                      <a:pt x="349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30"/>
              <p:cNvSpPr/>
              <p:nvPr/>
            </p:nvSpPr>
            <p:spPr>
              <a:xfrm>
                <a:off x="6117475" y="3906100"/>
                <a:ext cx="21400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856" h="730" extrusionOk="0">
                    <a:moveTo>
                      <a:pt x="191" y="1"/>
                    </a:moveTo>
                    <a:lnTo>
                      <a:pt x="1" y="349"/>
                    </a:lnTo>
                    <a:lnTo>
                      <a:pt x="634" y="729"/>
                    </a:lnTo>
                    <a:lnTo>
                      <a:pt x="856" y="381"/>
                    </a:lnTo>
                    <a:lnTo>
                      <a:pt x="191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30"/>
              <p:cNvSpPr/>
              <p:nvPr/>
            </p:nvSpPr>
            <p:spPr>
              <a:xfrm>
                <a:off x="6122225" y="3895025"/>
                <a:ext cx="190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413" extrusionOk="0">
                    <a:moveTo>
                      <a:pt x="1" y="1"/>
                    </a:moveTo>
                    <a:lnTo>
                      <a:pt x="1" y="412"/>
                    </a:lnTo>
                    <a:lnTo>
                      <a:pt x="761" y="412"/>
                    </a:lnTo>
                    <a:lnTo>
                      <a:pt x="761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30"/>
              <p:cNvSpPr/>
              <p:nvPr/>
            </p:nvSpPr>
            <p:spPr>
              <a:xfrm>
                <a:off x="6116675" y="3876025"/>
                <a:ext cx="21400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856" h="698" extrusionOk="0">
                    <a:moveTo>
                      <a:pt x="666" y="1"/>
                    </a:moveTo>
                    <a:lnTo>
                      <a:pt x="1" y="349"/>
                    </a:lnTo>
                    <a:lnTo>
                      <a:pt x="223" y="697"/>
                    </a:lnTo>
                    <a:lnTo>
                      <a:pt x="856" y="349"/>
                    </a:lnTo>
                    <a:lnTo>
                      <a:pt x="666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30"/>
              <p:cNvSpPr/>
              <p:nvPr/>
            </p:nvSpPr>
            <p:spPr>
              <a:xfrm>
                <a:off x="6107175" y="3862575"/>
                <a:ext cx="18250" cy="214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856" extrusionOk="0">
                    <a:moveTo>
                      <a:pt x="381" y="0"/>
                    </a:moveTo>
                    <a:lnTo>
                      <a:pt x="1" y="665"/>
                    </a:lnTo>
                    <a:lnTo>
                      <a:pt x="349" y="855"/>
                    </a:lnTo>
                    <a:lnTo>
                      <a:pt x="729" y="222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30"/>
              <p:cNvSpPr/>
              <p:nvPr/>
            </p:nvSpPr>
            <p:spPr>
              <a:xfrm>
                <a:off x="5973375" y="3924325"/>
                <a:ext cx="50700" cy="51475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2059" extrusionOk="0">
                    <a:moveTo>
                      <a:pt x="1014" y="570"/>
                    </a:moveTo>
                    <a:cubicBezTo>
                      <a:pt x="1267" y="570"/>
                      <a:pt x="1458" y="792"/>
                      <a:pt x="1458" y="1014"/>
                    </a:cubicBezTo>
                    <a:cubicBezTo>
                      <a:pt x="1458" y="1267"/>
                      <a:pt x="1267" y="1489"/>
                      <a:pt x="1014" y="1489"/>
                    </a:cubicBezTo>
                    <a:cubicBezTo>
                      <a:pt x="761" y="1489"/>
                      <a:pt x="571" y="1267"/>
                      <a:pt x="571" y="1014"/>
                    </a:cubicBezTo>
                    <a:cubicBezTo>
                      <a:pt x="571" y="792"/>
                      <a:pt x="761" y="570"/>
                      <a:pt x="1014" y="570"/>
                    </a:cubicBezTo>
                    <a:close/>
                    <a:moveTo>
                      <a:pt x="1014" y="0"/>
                    </a:moveTo>
                    <a:cubicBezTo>
                      <a:pt x="444" y="0"/>
                      <a:pt x="1" y="475"/>
                      <a:pt x="1" y="1014"/>
                    </a:cubicBezTo>
                    <a:cubicBezTo>
                      <a:pt x="1" y="1584"/>
                      <a:pt x="444" y="2059"/>
                      <a:pt x="1014" y="2059"/>
                    </a:cubicBezTo>
                    <a:cubicBezTo>
                      <a:pt x="1584" y="2059"/>
                      <a:pt x="2028" y="1584"/>
                      <a:pt x="2028" y="1014"/>
                    </a:cubicBezTo>
                    <a:cubicBezTo>
                      <a:pt x="2028" y="475"/>
                      <a:pt x="1584" y="0"/>
                      <a:pt x="1014" y="0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30"/>
              <p:cNvSpPr/>
              <p:nvPr/>
            </p:nvSpPr>
            <p:spPr>
              <a:xfrm>
                <a:off x="5994750" y="3917975"/>
                <a:ext cx="7950" cy="15075"/>
              </a:xfrm>
              <a:custGeom>
                <a:avLst/>
                <a:gdLst/>
                <a:ahLst/>
                <a:cxnLst/>
                <a:rect l="l" t="t" r="r" b="b"/>
                <a:pathLst>
                  <a:path w="318" h="603" extrusionOk="0">
                    <a:moveTo>
                      <a:pt x="1" y="1"/>
                    </a:moveTo>
                    <a:lnTo>
                      <a:pt x="1" y="603"/>
                    </a:lnTo>
                    <a:lnTo>
                      <a:pt x="317" y="603"/>
                    </a:lnTo>
                    <a:lnTo>
                      <a:pt x="317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0"/>
              <p:cNvSpPr/>
              <p:nvPr/>
            </p:nvSpPr>
            <p:spPr>
              <a:xfrm>
                <a:off x="5978925" y="3920350"/>
                <a:ext cx="15075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603" h="698" extrusionOk="0">
                    <a:moveTo>
                      <a:pt x="285" y="1"/>
                    </a:moveTo>
                    <a:lnTo>
                      <a:pt x="0" y="159"/>
                    </a:lnTo>
                    <a:lnTo>
                      <a:pt x="317" y="698"/>
                    </a:lnTo>
                    <a:lnTo>
                      <a:pt x="602" y="508"/>
                    </a:lnTo>
                    <a:lnTo>
                      <a:pt x="285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0"/>
              <p:cNvSpPr/>
              <p:nvPr/>
            </p:nvSpPr>
            <p:spPr>
              <a:xfrm>
                <a:off x="5968625" y="3929875"/>
                <a:ext cx="17450" cy="1505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602" extrusionOk="0">
                    <a:moveTo>
                      <a:pt x="159" y="0"/>
                    </a:moveTo>
                    <a:lnTo>
                      <a:pt x="1" y="285"/>
                    </a:lnTo>
                    <a:lnTo>
                      <a:pt x="539" y="602"/>
                    </a:lnTo>
                    <a:lnTo>
                      <a:pt x="697" y="317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0"/>
              <p:cNvSpPr/>
              <p:nvPr/>
            </p:nvSpPr>
            <p:spPr>
              <a:xfrm>
                <a:off x="5966250" y="3945700"/>
                <a:ext cx="1587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349" extrusionOk="0">
                    <a:moveTo>
                      <a:pt x="1" y="0"/>
                    </a:moveTo>
                    <a:lnTo>
                      <a:pt x="1" y="349"/>
                    </a:lnTo>
                    <a:lnTo>
                      <a:pt x="634" y="349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0"/>
              <p:cNvSpPr/>
              <p:nvPr/>
            </p:nvSpPr>
            <p:spPr>
              <a:xfrm>
                <a:off x="5968625" y="3955200"/>
                <a:ext cx="17450" cy="15075"/>
              </a:xfrm>
              <a:custGeom>
                <a:avLst/>
                <a:gdLst/>
                <a:ahLst/>
                <a:cxnLst/>
                <a:rect l="l" t="t" r="r" b="b"/>
                <a:pathLst>
                  <a:path w="698" h="603" extrusionOk="0">
                    <a:moveTo>
                      <a:pt x="539" y="0"/>
                    </a:moveTo>
                    <a:lnTo>
                      <a:pt x="1" y="317"/>
                    </a:lnTo>
                    <a:lnTo>
                      <a:pt x="159" y="602"/>
                    </a:lnTo>
                    <a:lnTo>
                      <a:pt x="697" y="285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0"/>
              <p:cNvSpPr/>
              <p:nvPr/>
            </p:nvSpPr>
            <p:spPr>
              <a:xfrm>
                <a:off x="5978925" y="3963125"/>
                <a:ext cx="1507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603" h="697" extrusionOk="0">
                    <a:moveTo>
                      <a:pt x="317" y="0"/>
                    </a:moveTo>
                    <a:lnTo>
                      <a:pt x="0" y="507"/>
                    </a:lnTo>
                    <a:lnTo>
                      <a:pt x="285" y="697"/>
                    </a:lnTo>
                    <a:lnTo>
                      <a:pt x="602" y="158"/>
                    </a:lnTo>
                    <a:lnTo>
                      <a:pt x="317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0"/>
              <p:cNvSpPr/>
              <p:nvPr/>
            </p:nvSpPr>
            <p:spPr>
              <a:xfrm>
                <a:off x="5994750" y="3967075"/>
                <a:ext cx="8750" cy="15075"/>
              </a:xfrm>
              <a:custGeom>
                <a:avLst/>
                <a:gdLst/>
                <a:ahLst/>
                <a:cxnLst/>
                <a:rect l="l" t="t" r="r" b="b"/>
                <a:pathLst>
                  <a:path w="350" h="603" extrusionOk="0">
                    <a:moveTo>
                      <a:pt x="1" y="0"/>
                    </a:moveTo>
                    <a:lnTo>
                      <a:pt x="1" y="602"/>
                    </a:lnTo>
                    <a:lnTo>
                      <a:pt x="349" y="602"/>
                    </a:lnTo>
                    <a:lnTo>
                      <a:pt x="349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0"/>
              <p:cNvSpPr/>
              <p:nvPr/>
            </p:nvSpPr>
            <p:spPr>
              <a:xfrm>
                <a:off x="6004250" y="3962325"/>
                <a:ext cx="14275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698" extrusionOk="0">
                    <a:moveTo>
                      <a:pt x="286" y="0"/>
                    </a:moveTo>
                    <a:lnTo>
                      <a:pt x="1" y="159"/>
                    </a:lnTo>
                    <a:lnTo>
                      <a:pt x="286" y="697"/>
                    </a:lnTo>
                    <a:lnTo>
                      <a:pt x="571" y="539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0"/>
              <p:cNvSpPr/>
              <p:nvPr/>
            </p:nvSpPr>
            <p:spPr>
              <a:xfrm>
                <a:off x="6012175" y="3954400"/>
                <a:ext cx="16650" cy="15075"/>
              </a:xfrm>
              <a:custGeom>
                <a:avLst/>
                <a:gdLst/>
                <a:ahLst/>
                <a:cxnLst/>
                <a:rect l="l" t="t" r="r" b="b"/>
                <a:pathLst>
                  <a:path w="666" h="603" extrusionOk="0">
                    <a:moveTo>
                      <a:pt x="159" y="1"/>
                    </a:moveTo>
                    <a:lnTo>
                      <a:pt x="1" y="286"/>
                    </a:lnTo>
                    <a:lnTo>
                      <a:pt x="507" y="602"/>
                    </a:lnTo>
                    <a:lnTo>
                      <a:pt x="666" y="317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0"/>
              <p:cNvSpPr/>
              <p:nvPr/>
            </p:nvSpPr>
            <p:spPr>
              <a:xfrm>
                <a:off x="6016125" y="3945700"/>
                <a:ext cx="15075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603" h="318" extrusionOk="0">
                    <a:moveTo>
                      <a:pt x="1" y="0"/>
                    </a:moveTo>
                    <a:lnTo>
                      <a:pt x="1" y="317"/>
                    </a:lnTo>
                    <a:lnTo>
                      <a:pt x="603" y="317"/>
                    </a:lnTo>
                    <a:lnTo>
                      <a:pt x="603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30"/>
              <p:cNvSpPr/>
              <p:nvPr/>
            </p:nvSpPr>
            <p:spPr>
              <a:xfrm>
                <a:off x="6011375" y="3929875"/>
                <a:ext cx="17450" cy="1505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602" extrusionOk="0">
                    <a:moveTo>
                      <a:pt x="539" y="0"/>
                    </a:moveTo>
                    <a:lnTo>
                      <a:pt x="1" y="317"/>
                    </a:lnTo>
                    <a:lnTo>
                      <a:pt x="159" y="602"/>
                    </a:lnTo>
                    <a:lnTo>
                      <a:pt x="698" y="285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30"/>
              <p:cNvSpPr/>
              <p:nvPr/>
            </p:nvSpPr>
            <p:spPr>
              <a:xfrm>
                <a:off x="6003475" y="3919575"/>
                <a:ext cx="15050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98" extrusionOk="0">
                    <a:moveTo>
                      <a:pt x="317" y="0"/>
                    </a:moveTo>
                    <a:lnTo>
                      <a:pt x="0" y="539"/>
                    </a:lnTo>
                    <a:lnTo>
                      <a:pt x="285" y="697"/>
                    </a:lnTo>
                    <a:lnTo>
                      <a:pt x="602" y="159"/>
                    </a:lnTo>
                    <a:lnTo>
                      <a:pt x="317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0"/>
              <p:cNvSpPr/>
              <p:nvPr/>
            </p:nvSpPr>
            <p:spPr>
              <a:xfrm>
                <a:off x="5999500" y="3787350"/>
                <a:ext cx="241500" cy="362625"/>
              </a:xfrm>
              <a:custGeom>
                <a:avLst/>
                <a:gdLst/>
                <a:ahLst/>
                <a:cxnLst/>
                <a:rect l="l" t="t" r="r" b="b"/>
                <a:pathLst>
                  <a:path w="9660" h="14505" extrusionOk="0">
                    <a:moveTo>
                      <a:pt x="6145" y="1"/>
                    </a:moveTo>
                    <a:lnTo>
                      <a:pt x="6145" y="1"/>
                    </a:lnTo>
                    <a:cubicBezTo>
                      <a:pt x="6303" y="381"/>
                      <a:pt x="6398" y="761"/>
                      <a:pt x="6461" y="1172"/>
                    </a:cubicBezTo>
                    <a:cubicBezTo>
                      <a:pt x="6715" y="2819"/>
                      <a:pt x="6430" y="4593"/>
                      <a:pt x="5416" y="5891"/>
                    </a:cubicBezTo>
                    <a:cubicBezTo>
                      <a:pt x="3928" y="7791"/>
                      <a:pt x="1046" y="8520"/>
                      <a:pt x="1" y="10641"/>
                    </a:cubicBezTo>
                    <a:cubicBezTo>
                      <a:pt x="349" y="10958"/>
                      <a:pt x="793" y="11148"/>
                      <a:pt x="1299" y="11148"/>
                    </a:cubicBezTo>
                    <a:cubicBezTo>
                      <a:pt x="1648" y="11591"/>
                      <a:pt x="2186" y="11845"/>
                      <a:pt x="2819" y="11845"/>
                    </a:cubicBezTo>
                    <a:cubicBezTo>
                      <a:pt x="3104" y="11845"/>
                      <a:pt x="3358" y="11781"/>
                      <a:pt x="3611" y="11686"/>
                    </a:cubicBezTo>
                    <a:cubicBezTo>
                      <a:pt x="3864" y="12225"/>
                      <a:pt x="4118" y="13112"/>
                      <a:pt x="3959" y="14378"/>
                    </a:cubicBezTo>
                    <a:lnTo>
                      <a:pt x="5290" y="14505"/>
                    </a:lnTo>
                    <a:cubicBezTo>
                      <a:pt x="5290" y="14505"/>
                      <a:pt x="5353" y="12732"/>
                      <a:pt x="5131" y="11528"/>
                    </a:cubicBezTo>
                    <a:lnTo>
                      <a:pt x="5131" y="11528"/>
                    </a:lnTo>
                    <a:cubicBezTo>
                      <a:pt x="5290" y="11560"/>
                      <a:pt x="5448" y="11591"/>
                      <a:pt x="5606" y="11591"/>
                    </a:cubicBezTo>
                    <a:cubicBezTo>
                      <a:pt x="6683" y="11591"/>
                      <a:pt x="7570" y="10705"/>
                      <a:pt x="7570" y="9628"/>
                    </a:cubicBezTo>
                    <a:cubicBezTo>
                      <a:pt x="7570" y="9470"/>
                      <a:pt x="7538" y="9343"/>
                      <a:pt x="7506" y="9185"/>
                    </a:cubicBezTo>
                    <a:lnTo>
                      <a:pt x="7696" y="9185"/>
                    </a:lnTo>
                    <a:cubicBezTo>
                      <a:pt x="8773" y="9185"/>
                      <a:pt x="9660" y="8330"/>
                      <a:pt x="9660" y="7253"/>
                    </a:cubicBezTo>
                    <a:cubicBezTo>
                      <a:pt x="9660" y="6873"/>
                      <a:pt x="9565" y="6556"/>
                      <a:pt x="9375" y="6271"/>
                    </a:cubicBezTo>
                    <a:cubicBezTo>
                      <a:pt x="9565" y="5954"/>
                      <a:pt x="9660" y="5638"/>
                      <a:pt x="9660" y="5258"/>
                    </a:cubicBezTo>
                    <a:cubicBezTo>
                      <a:pt x="9660" y="4593"/>
                      <a:pt x="9312" y="3991"/>
                      <a:pt x="8805" y="3643"/>
                    </a:cubicBezTo>
                    <a:cubicBezTo>
                      <a:pt x="8678" y="2914"/>
                      <a:pt x="8108" y="2312"/>
                      <a:pt x="7380" y="2122"/>
                    </a:cubicBezTo>
                    <a:cubicBezTo>
                      <a:pt x="7411" y="2027"/>
                      <a:pt x="7411" y="1901"/>
                      <a:pt x="7411" y="1806"/>
                    </a:cubicBezTo>
                    <a:cubicBezTo>
                      <a:pt x="7411" y="982"/>
                      <a:pt x="6905" y="286"/>
                      <a:pt x="6145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" name="Graphic 2" descr="Heart with pulse with solid fill">
              <a:extLst>
                <a:ext uri="{FF2B5EF4-FFF2-40B4-BE49-F238E27FC236}">
                  <a16:creationId xmlns:a16="http://schemas.microsoft.com/office/drawing/2014/main" id="{4B10FBAC-0AED-4463-A27D-D9D05B69E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933792" y="1527495"/>
              <a:ext cx="914400" cy="914400"/>
            </a:xfrm>
            <a:prstGeom prst="rect">
              <a:avLst/>
            </a:prstGeom>
          </p:spPr>
        </p:pic>
        <p:pic>
          <p:nvPicPr>
            <p:cNvPr id="5" name="Graphic 4" descr="Yoga with solid fill">
              <a:extLst>
                <a:ext uri="{FF2B5EF4-FFF2-40B4-BE49-F238E27FC236}">
                  <a16:creationId xmlns:a16="http://schemas.microsoft.com/office/drawing/2014/main" id="{2B8855C3-4048-4537-8CEA-416DF3BDE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352722" y="1606816"/>
              <a:ext cx="558211" cy="558211"/>
            </a:xfrm>
            <a:prstGeom prst="rect">
              <a:avLst/>
            </a:prstGeom>
          </p:spPr>
        </p:pic>
        <p:pic>
          <p:nvPicPr>
            <p:cNvPr id="7" name="Graphic 6" descr="Care with solid fill">
              <a:extLst>
                <a:ext uri="{FF2B5EF4-FFF2-40B4-BE49-F238E27FC236}">
                  <a16:creationId xmlns:a16="http://schemas.microsoft.com/office/drawing/2014/main" id="{BAA7632E-132F-4650-81FB-76720133A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152832" y="3482260"/>
              <a:ext cx="741351" cy="741351"/>
            </a:xfrm>
            <a:prstGeom prst="rect">
              <a:avLst/>
            </a:prstGeom>
          </p:spPr>
        </p:pic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2CD36C-B6D4-4181-8296-87F7A27C56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0" grpId="0"/>
      <p:bldP spid="2721" grpId="0"/>
      <p:bldP spid="2723" grpId="0"/>
      <p:bldP spid="2725" grpId="0"/>
      <p:bldP spid="27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20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Gestures Used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168A23-8F12-4A3B-B1B0-FFD22132B8C9}"/>
              </a:ext>
            </a:extLst>
          </p:cNvPr>
          <p:cNvGrpSpPr/>
          <p:nvPr/>
        </p:nvGrpSpPr>
        <p:grpSpPr>
          <a:xfrm>
            <a:off x="334039" y="1484586"/>
            <a:ext cx="1518943" cy="2757320"/>
            <a:chOff x="334039" y="1484586"/>
            <a:chExt cx="1518943" cy="2757320"/>
          </a:xfrm>
        </p:grpSpPr>
        <p:sp>
          <p:nvSpPr>
            <p:cNvPr id="1639" name="Google Shape;1639;p20"/>
            <p:cNvSpPr/>
            <p:nvPr/>
          </p:nvSpPr>
          <p:spPr>
            <a:xfrm>
              <a:off x="334039" y="2797541"/>
              <a:ext cx="1518943" cy="1444365"/>
            </a:xfrm>
            <a:custGeom>
              <a:avLst/>
              <a:gdLst/>
              <a:ahLst/>
              <a:cxnLst/>
              <a:rect l="l" t="t" r="r" b="b"/>
              <a:pathLst>
                <a:path w="52888" h="59032" fill="none" extrusionOk="0">
                  <a:moveTo>
                    <a:pt x="50259" y="59032"/>
                  </a:moveTo>
                  <a:lnTo>
                    <a:pt x="2629" y="59032"/>
                  </a:lnTo>
                  <a:cubicBezTo>
                    <a:pt x="1172" y="59032"/>
                    <a:pt x="0" y="57860"/>
                    <a:pt x="0" y="56403"/>
                  </a:cubicBezTo>
                  <a:lnTo>
                    <a:pt x="0" y="2629"/>
                  </a:lnTo>
                  <a:cubicBezTo>
                    <a:pt x="0" y="1173"/>
                    <a:pt x="1172" y="1"/>
                    <a:pt x="2629" y="1"/>
                  </a:cubicBezTo>
                  <a:lnTo>
                    <a:pt x="50259" y="1"/>
                  </a:lnTo>
                  <a:cubicBezTo>
                    <a:pt x="51716" y="1"/>
                    <a:pt x="52888" y="1173"/>
                    <a:pt x="52888" y="2629"/>
                  </a:cubicBezTo>
                  <a:lnTo>
                    <a:pt x="52888" y="56403"/>
                  </a:lnTo>
                  <a:cubicBezTo>
                    <a:pt x="52888" y="57860"/>
                    <a:pt x="51716" y="59032"/>
                    <a:pt x="50259" y="59032"/>
                  </a:cubicBezTo>
                  <a:close/>
                </a:path>
              </a:pathLst>
            </a:custGeom>
            <a:noFill/>
            <a:ln w="10300" cap="flat" cmpd="sng">
              <a:solidFill>
                <a:srgbClr val="F2A36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0" name="Google Shape;1650;p20"/>
            <p:cNvGrpSpPr/>
            <p:nvPr/>
          </p:nvGrpSpPr>
          <p:grpSpPr>
            <a:xfrm>
              <a:off x="579278" y="1484586"/>
              <a:ext cx="1028439" cy="1111795"/>
              <a:chOff x="643984" y="1201022"/>
              <a:chExt cx="1312621" cy="1419011"/>
            </a:xfrm>
          </p:grpSpPr>
          <p:sp>
            <p:nvSpPr>
              <p:cNvPr id="1651" name="Google Shape;1651;p20"/>
              <p:cNvSpPr/>
              <p:nvPr/>
            </p:nvSpPr>
            <p:spPr>
              <a:xfrm>
                <a:off x="1135323" y="2249445"/>
                <a:ext cx="334013" cy="370588"/>
              </a:xfrm>
              <a:custGeom>
                <a:avLst/>
                <a:gdLst/>
                <a:ahLst/>
                <a:cxnLst/>
                <a:rect l="l" t="t" r="r" b="b"/>
                <a:pathLst>
                  <a:path w="10420" h="11561" extrusionOk="0">
                    <a:moveTo>
                      <a:pt x="0" y="1"/>
                    </a:moveTo>
                    <a:lnTo>
                      <a:pt x="5226" y="11560"/>
                    </a:lnTo>
                    <a:lnTo>
                      <a:pt x="10419" y="1"/>
                    </a:ln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20"/>
              <p:cNvSpPr/>
              <p:nvPr/>
            </p:nvSpPr>
            <p:spPr>
              <a:xfrm>
                <a:off x="643984" y="1201022"/>
                <a:ext cx="1307556" cy="1152826"/>
              </a:xfrm>
              <a:custGeom>
                <a:avLst/>
                <a:gdLst/>
                <a:ahLst/>
                <a:cxnLst/>
                <a:rect l="l" t="t" r="r" b="b"/>
                <a:pathLst>
                  <a:path w="40791" h="35964" extrusionOk="0">
                    <a:moveTo>
                      <a:pt x="20535" y="1"/>
                    </a:moveTo>
                    <a:cubicBezTo>
                      <a:pt x="14951" y="1"/>
                      <a:pt x="9434" y="2456"/>
                      <a:pt x="5796" y="7119"/>
                    </a:cubicBezTo>
                    <a:cubicBezTo>
                      <a:pt x="1" y="14530"/>
                      <a:pt x="1046" y="24917"/>
                      <a:pt x="7918" y="31124"/>
                    </a:cubicBezTo>
                    <a:cubicBezTo>
                      <a:pt x="8393" y="31536"/>
                      <a:pt x="8868" y="31948"/>
                      <a:pt x="9375" y="32296"/>
                    </a:cubicBezTo>
                    <a:cubicBezTo>
                      <a:pt x="12719" y="34769"/>
                      <a:pt x="16646" y="35963"/>
                      <a:pt x="20541" y="35963"/>
                    </a:cubicBezTo>
                    <a:cubicBezTo>
                      <a:pt x="26125" y="35963"/>
                      <a:pt x="31642" y="33508"/>
                      <a:pt x="35280" y="28844"/>
                    </a:cubicBezTo>
                    <a:cubicBezTo>
                      <a:pt x="40790" y="21782"/>
                      <a:pt x="40094" y="11996"/>
                      <a:pt x="34076" y="5726"/>
                    </a:cubicBezTo>
                    <a:cubicBezTo>
                      <a:pt x="33348" y="4966"/>
                      <a:pt x="32588" y="4301"/>
                      <a:pt x="31701" y="3668"/>
                    </a:cubicBezTo>
                    <a:cubicBezTo>
                      <a:pt x="28357" y="1195"/>
                      <a:pt x="24430" y="1"/>
                      <a:pt x="20535" y="1"/>
                    </a:cubicBez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20"/>
              <p:cNvSpPr/>
              <p:nvPr/>
            </p:nvSpPr>
            <p:spPr>
              <a:xfrm>
                <a:off x="902861" y="1384569"/>
                <a:ext cx="1053744" cy="969279"/>
              </a:xfrm>
              <a:custGeom>
                <a:avLst/>
                <a:gdLst/>
                <a:ahLst/>
                <a:cxnLst/>
                <a:rect l="l" t="t" r="r" b="b"/>
                <a:pathLst>
                  <a:path w="32873" h="30238" extrusionOk="0">
                    <a:moveTo>
                      <a:pt x="26159" y="0"/>
                    </a:moveTo>
                    <a:lnTo>
                      <a:pt x="17196" y="8709"/>
                    </a:lnTo>
                    <a:lnTo>
                      <a:pt x="8772" y="16880"/>
                    </a:lnTo>
                    <a:lnTo>
                      <a:pt x="0" y="25398"/>
                    </a:lnTo>
                    <a:cubicBezTo>
                      <a:pt x="444" y="25810"/>
                      <a:pt x="919" y="26222"/>
                      <a:pt x="1425" y="26570"/>
                    </a:cubicBezTo>
                    <a:cubicBezTo>
                      <a:pt x="4770" y="29043"/>
                      <a:pt x="8702" y="30237"/>
                      <a:pt x="12603" y="30237"/>
                    </a:cubicBezTo>
                    <a:cubicBezTo>
                      <a:pt x="18196" y="30237"/>
                      <a:pt x="23724" y="27782"/>
                      <a:pt x="27362" y="23118"/>
                    </a:cubicBezTo>
                    <a:cubicBezTo>
                      <a:pt x="32873" y="16056"/>
                      <a:pt x="32176" y="6270"/>
                      <a:pt x="26159" y="0"/>
                    </a:cubicBezTo>
                    <a:close/>
                  </a:path>
                </a:pathLst>
              </a:custGeom>
              <a:solidFill>
                <a:srgbClr val="DD91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20"/>
              <p:cNvSpPr/>
              <p:nvPr/>
            </p:nvSpPr>
            <p:spPr>
              <a:xfrm>
                <a:off x="933313" y="1436018"/>
                <a:ext cx="712647" cy="662513"/>
              </a:xfrm>
              <a:custGeom>
                <a:avLst/>
                <a:gdLst/>
                <a:ahLst/>
                <a:cxnLst/>
                <a:rect l="l" t="t" r="r" b="b"/>
                <a:pathLst>
                  <a:path w="22232" h="20668" extrusionOk="0">
                    <a:moveTo>
                      <a:pt x="11090" y="1"/>
                    </a:moveTo>
                    <a:cubicBezTo>
                      <a:pt x="6114" y="1"/>
                      <a:pt x="1745" y="3613"/>
                      <a:pt x="919" y="8687"/>
                    </a:cubicBezTo>
                    <a:cubicBezTo>
                      <a:pt x="0" y="14324"/>
                      <a:pt x="3832" y="19613"/>
                      <a:pt x="9469" y="20532"/>
                    </a:cubicBezTo>
                    <a:cubicBezTo>
                      <a:pt x="10032" y="20623"/>
                      <a:pt x="10591" y="20668"/>
                      <a:pt x="11142" y="20668"/>
                    </a:cubicBezTo>
                    <a:cubicBezTo>
                      <a:pt x="16118" y="20668"/>
                      <a:pt x="20487" y="17059"/>
                      <a:pt x="21314" y="12013"/>
                    </a:cubicBezTo>
                    <a:cubicBezTo>
                      <a:pt x="22232" y="6376"/>
                      <a:pt x="18400" y="1055"/>
                      <a:pt x="12763" y="137"/>
                    </a:cubicBezTo>
                    <a:cubicBezTo>
                      <a:pt x="12201" y="45"/>
                      <a:pt x="11642" y="1"/>
                      <a:pt x="1109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678" name="Google Shape;1678;p20"/>
            <p:cNvSpPr txBox="1"/>
            <p:nvPr/>
          </p:nvSpPr>
          <p:spPr>
            <a:xfrm>
              <a:off x="334039" y="2797542"/>
              <a:ext cx="15189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rgbClr val="FFA66F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Hello</a:t>
              </a:r>
              <a:endParaRPr sz="1500" dirty="0">
                <a:solidFill>
                  <a:srgbClr val="FFA66F"/>
                </a:solidFill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pic>
          <p:nvPicPr>
            <p:cNvPr id="9" name="Picture 8" descr="A picture containing indoor, wall, person, table&#10;&#10;Description automatically generated">
              <a:extLst>
                <a:ext uri="{FF2B5EF4-FFF2-40B4-BE49-F238E27FC236}">
                  <a16:creationId xmlns:a16="http://schemas.microsoft.com/office/drawing/2014/main" id="{126300D0-11E0-4C87-868B-3F9E97E63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4101" y="3278693"/>
              <a:ext cx="1190318" cy="790828"/>
            </a:xfrm>
            <a:prstGeom prst="rect">
              <a:avLst/>
            </a:prstGeom>
          </p:spPr>
        </p:pic>
        <p:sp>
          <p:nvSpPr>
            <p:cNvPr id="75" name="Google Shape;1686;p20">
              <a:extLst>
                <a:ext uri="{FF2B5EF4-FFF2-40B4-BE49-F238E27FC236}">
                  <a16:creationId xmlns:a16="http://schemas.microsoft.com/office/drawing/2014/main" id="{0AD9CF33-6D00-4CA7-951F-0A4386B9596D}"/>
                </a:ext>
              </a:extLst>
            </p:cNvPr>
            <p:cNvSpPr txBox="1"/>
            <p:nvPr/>
          </p:nvSpPr>
          <p:spPr>
            <a:xfrm>
              <a:off x="875159" y="1695519"/>
              <a:ext cx="400084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 dirty="0">
                  <a:solidFill>
                    <a:srgbClr val="30475E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1</a:t>
              </a:r>
              <a:endParaRPr sz="2800" b="1" dirty="0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820F76-3748-4162-BEE1-00964B2543EE}"/>
              </a:ext>
            </a:extLst>
          </p:cNvPr>
          <p:cNvGrpSpPr/>
          <p:nvPr/>
        </p:nvGrpSpPr>
        <p:grpSpPr>
          <a:xfrm>
            <a:off x="2067674" y="1484500"/>
            <a:ext cx="1519405" cy="2757320"/>
            <a:chOff x="2067674" y="1484500"/>
            <a:chExt cx="1519405" cy="2757320"/>
          </a:xfrm>
        </p:grpSpPr>
        <p:sp>
          <p:nvSpPr>
            <p:cNvPr id="1640" name="Google Shape;1640;p20"/>
            <p:cNvSpPr/>
            <p:nvPr/>
          </p:nvSpPr>
          <p:spPr>
            <a:xfrm>
              <a:off x="2068107" y="2797455"/>
              <a:ext cx="1518972" cy="1444365"/>
            </a:xfrm>
            <a:custGeom>
              <a:avLst/>
              <a:gdLst/>
              <a:ahLst/>
              <a:cxnLst/>
              <a:rect l="l" t="t" r="r" b="b"/>
              <a:pathLst>
                <a:path w="52889" h="59032" fill="none" extrusionOk="0">
                  <a:moveTo>
                    <a:pt x="50260" y="59032"/>
                  </a:moveTo>
                  <a:lnTo>
                    <a:pt x="2629" y="59032"/>
                  </a:lnTo>
                  <a:cubicBezTo>
                    <a:pt x="1173" y="59032"/>
                    <a:pt x="1" y="57860"/>
                    <a:pt x="1" y="56403"/>
                  </a:cubicBezTo>
                  <a:lnTo>
                    <a:pt x="1" y="2629"/>
                  </a:lnTo>
                  <a:cubicBezTo>
                    <a:pt x="1" y="1173"/>
                    <a:pt x="1173" y="1"/>
                    <a:pt x="2629" y="1"/>
                  </a:cubicBezTo>
                  <a:lnTo>
                    <a:pt x="50260" y="1"/>
                  </a:lnTo>
                  <a:cubicBezTo>
                    <a:pt x="51685" y="1"/>
                    <a:pt x="52888" y="1173"/>
                    <a:pt x="52888" y="2629"/>
                  </a:cubicBezTo>
                  <a:lnTo>
                    <a:pt x="52888" y="56403"/>
                  </a:lnTo>
                  <a:cubicBezTo>
                    <a:pt x="52857" y="57860"/>
                    <a:pt x="51685" y="59032"/>
                    <a:pt x="50260" y="59032"/>
                  </a:cubicBezTo>
                  <a:close/>
                </a:path>
              </a:pathLst>
            </a:custGeom>
            <a:noFill/>
            <a:ln w="10300" cap="flat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9" name="Google Shape;1669;p20"/>
            <p:cNvGrpSpPr/>
            <p:nvPr/>
          </p:nvGrpSpPr>
          <p:grpSpPr>
            <a:xfrm>
              <a:off x="2341740" y="1484500"/>
              <a:ext cx="987877" cy="1111795"/>
              <a:chOff x="2870204" y="1201022"/>
              <a:chExt cx="1260851" cy="1419011"/>
            </a:xfrm>
          </p:grpSpPr>
          <p:sp>
            <p:nvSpPr>
              <p:cNvPr id="1670" name="Google Shape;1670;p20"/>
              <p:cNvSpPr/>
              <p:nvPr/>
            </p:nvSpPr>
            <p:spPr>
              <a:xfrm>
                <a:off x="3323975" y="2249445"/>
                <a:ext cx="334013" cy="370588"/>
              </a:xfrm>
              <a:custGeom>
                <a:avLst/>
                <a:gdLst/>
                <a:ahLst/>
                <a:cxnLst/>
                <a:rect l="l" t="t" r="r" b="b"/>
                <a:pathLst>
                  <a:path w="10420" h="11561" extrusionOk="0">
                    <a:moveTo>
                      <a:pt x="1" y="1"/>
                    </a:moveTo>
                    <a:lnTo>
                      <a:pt x="5226" y="11560"/>
                    </a:lnTo>
                    <a:lnTo>
                      <a:pt x="10420" y="1"/>
                    </a:ln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20"/>
              <p:cNvSpPr/>
              <p:nvPr/>
            </p:nvSpPr>
            <p:spPr>
              <a:xfrm>
                <a:off x="2870204" y="1201022"/>
                <a:ext cx="1260851" cy="1152826"/>
              </a:xfrm>
              <a:custGeom>
                <a:avLst/>
                <a:gdLst/>
                <a:ahLst/>
                <a:cxnLst/>
                <a:rect l="l" t="t" r="r" b="b"/>
                <a:pathLst>
                  <a:path w="39334" h="35964" extrusionOk="0">
                    <a:moveTo>
                      <a:pt x="19110" y="1"/>
                    </a:moveTo>
                    <a:cubicBezTo>
                      <a:pt x="13526" y="1"/>
                      <a:pt x="8009" y="2456"/>
                      <a:pt x="4371" y="7119"/>
                    </a:cubicBezTo>
                    <a:cubicBezTo>
                      <a:pt x="2693" y="9241"/>
                      <a:pt x="1616" y="11616"/>
                      <a:pt x="1046" y="14055"/>
                    </a:cubicBezTo>
                    <a:cubicBezTo>
                      <a:pt x="1" y="18584"/>
                      <a:pt x="824" y="23334"/>
                      <a:pt x="3294" y="27324"/>
                    </a:cubicBezTo>
                    <a:cubicBezTo>
                      <a:pt x="4181" y="28749"/>
                      <a:pt x="5290" y="30079"/>
                      <a:pt x="6620" y="31251"/>
                    </a:cubicBezTo>
                    <a:cubicBezTo>
                      <a:pt x="7031" y="31600"/>
                      <a:pt x="7475" y="31980"/>
                      <a:pt x="7918" y="32296"/>
                    </a:cubicBezTo>
                    <a:cubicBezTo>
                      <a:pt x="11262" y="34769"/>
                      <a:pt x="15195" y="35963"/>
                      <a:pt x="19096" y="35963"/>
                    </a:cubicBezTo>
                    <a:cubicBezTo>
                      <a:pt x="24689" y="35963"/>
                      <a:pt x="30217" y="33508"/>
                      <a:pt x="33855" y="28844"/>
                    </a:cubicBezTo>
                    <a:cubicBezTo>
                      <a:pt x="39334" y="21814"/>
                      <a:pt x="38669" y="12123"/>
                      <a:pt x="32747" y="5853"/>
                    </a:cubicBezTo>
                    <a:cubicBezTo>
                      <a:pt x="32018" y="5061"/>
                      <a:pt x="31195" y="4333"/>
                      <a:pt x="30276" y="3668"/>
                    </a:cubicBezTo>
                    <a:cubicBezTo>
                      <a:pt x="26932" y="1195"/>
                      <a:pt x="23005" y="1"/>
                      <a:pt x="19110" y="1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20"/>
              <p:cNvSpPr/>
              <p:nvPr/>
            </p:nvSpPr>
            <p:spPr>
              <a:xfrm>
                <a:off x="3082376" y="1388608"/>
                <a:ext cx="1048679" cy="965240"/>
              </a:xfrm>
              <a:custGeom>
                <a:avLst/>
                <a:gdLst/>
                <a:ahLst/>
                <a:cxnLst/>
                <a:rect l="l" t="t" r="r" b="b"/>
                <a:pathLst>
                  <a:path w="32715" h="30112" extrusionOk="0">
                    <a:moveTo>
                      <a:pt x="26128" y="1"/>
                    </a:moveTo>
                    <a:lnTo>
                      <a:pt x="18685" y="7221"/>
                    </a:lnTo>
                    <a:lnTo>
                      <a:pt x="9216" y="16437"/>
                    </a:lnTo>
                    <a:lnTo>
                      <a:pt x="1" y="25399"/>
                    </a:lnTo>
                    <a:cubicBezTo>
                      <a:pt x="412" y="25748"/>
                      <a:pt x="856" y="26128"/>
                      <a:pt x="1299" y="26444"/>
                    </a:cubicBezTo>
                    <a:cubicBezTo>
                      <a:pt x="4643" y="28917"/>
                      <a:pt x="8571" y="30111"/>
                      <a:pt x="12466" y="30111"/>
                    </a:cubicBezTo>
                    <a:cubicBezTo>
                      <a:pt x="18049" y="30111"/>
                      <a:pt x="23566" y="27656"/>
                      <a:pt x="27204" y="22992"/>
                    </a:cubicBezTo>
                    <a:cubicBezTo>
                      <a:pt x="32715" y="15962"/>
                      <a:pt x="32050" y="6271"/>
                      <a:pt x="26128" y="1"/>
                    </a:cubicBezTo>
                    <a:close/>
                  </a:path>
                </a:pathLst>
              </a:custGeom>
              <a:solidFill>
                <a:srgbClr val="1B1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20"/>
              <p:cNvSpPr/>
              <p:nvPr/>
            </p:nvSpPr>
            <p:spPr>
              <a:xfrm>
                <a:off x="3147352" y="1440377"/>
                <a:ext cx="662929" cy="662929"/>
              </a:xfrm>
              <a:custGeom>
                <a:avLst/>
                <a:gdLst/>
                <a:ahLst/>
                <a:cxnLst/>
                <a:rect l="l" t="t" r="r" b="b"/>
                <a:pathLst>
                  <a:path w="20681" h="20681" extrusionOk="0">
                    <a:moveTo>
                      <a:pt x="10325" y="1"/>
                    </a:moveTo>
                    <a:cubicBezTo>
                      <a:pt x="4624" y="1"/>
                      <a:pt x="0" y="4624"/>
                      <a:pt x="0" y="10357"/>
                    </a:cubicBezTo>
                    <a:cubicBezTo>
                      <a:pt x="0" y="16057"/>
                      <a:pt x="4624" y="20681"/>
                      <a:pt x="10325" y="20681"/>
                    </a:cubicBezTo>
                    <a:cubicBezTo>
                      <a:pt x="16025" y="20681"/>
                      <a:pt x="20680" y="16057"/>
                      <a:pt x="20680" y="10357"/>
                    </a:cubicBezTo>
                    <a:cubicBezTo>
                      <a:pt x="20680" y="4624"/>
                      <a:pt x="16025" y="1"/>
                      <a:pt x="103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680" name="Google Shape;1680;p20"/>
            <p:cNvSpPr txBox="1"/>
            <p:nvPr/>
          </p:nvSpPr>
          <p:spPr>
            <a:xfrm>
              <a:off x="2067674" y="2797493"/>
              <a:ext cx="15189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rgbClr val="222831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Clenched Fist</a:t>
              </a:r>
              <a:endParaRPr sz="1500" dirty="0">
                <a:solidFill>
                  <a:srgbClr val="222831"/>
                </a:solidFill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pic>
          <p:nvPicPr>
            <p:cNvPr id="3" name="Picture 2" descr="A close-up of a hand&#10;&#10;Description automatically generated with medium confidence">
              <a:extLst>
                <a:ext uri="{FF2B5EF4-FFF2-40B4-BE49-F238E27FC236}">
                  <a16:creationId xmlns:a16="http://schemas.microsoft.com/office/drawing/2014/main" id="{111A1A02-58A5-4A2E-96B7-1B831D5E1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06623" y="3196876"/>
              <a:ext cx="1204064" cy="983065"/>
            </a:xfrm>
            <a:prstGeom prst="rect">
              <a:avLst/>
            </a:prstGeom>
          </p:spPr>
        </p:pic>
        <p:sp>
          <p:nvSpPr>
            <p:cNvPr id="76" name="Google Shape;1686;p20">
              <a:extLst>
                <a:ext uri="{FF2B5EF4-FFF2-40B4-BE49-F238E27FC236}">
                  <a16:creationId xmlns:a16="http://schemas.microsoft.com/office/drawing/2014/main" id="{568C7BDF-55F9-42AE-B9DB-CD344E589236}"/>
                </a:ext>
              </a:extLst>
            </p:cNvPr>
            <p:cNvSpPr txBox="1"/>
            <p:nvPr/>
          </p:nvSpPr>
          <p:spPr>
            <a:xfrm>
              <a:off x="2603828" y="1680247"/>
              <a:ext cx="400084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rgbClr val="30475E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2</a:t>
              </a:r>
              <a:endParaRPr sz="2800" b="1" dirty="0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1C0C6C8-6C8B-4D2A-9B99-3CC4BC2AB613}"/>
              </a:ext>
            </a:extLst>
          </p:cNvPr>
          <p:cNvGrpSpPr/>
          <p:nvPr/>
        </p:nvGrpSpPr>
        <p:grpSpPr>
          <a:xfrm>
            <a:off x="7276244" y="1484539"/>
            <a:ext cx="1518943" cy="2757320"/>
            <a:chOff x="7276244" y="1484539"/>
            <a:chExt cx="1518943" cy="2757320"/>
          </a:xfrm>
        </p:grpSpPr>
        <p:sp>
          <p:nvSpPr>
            <p:cNvPr id="50" name="Google Shape;1639;p20">
              <a:extLst>
                <a:ext uri="{FF2B5EF4-FFF2-40B4-BE49-F238E27FC236}">
                  <a16:creationId xmlns:a16="http://schemas.microsoft.com/office/drawing/2014/main" id="{4BA8E3A3-96B0-467C-9288-7DE00714B0C6}"/>
                </a:ext>
              </a:extLst>
            </p:cNvPr>
            <p:cNvSpPr/>
            <p:nvPr/>
          </p:nvSpPr>
          <p:spPr>
            <a:xfrm>
              <a:off x="7276244" y="2797494"/>
              <a:ext cx="1518943" cy="1444365"/>
            </a:xfrm>
            <a:custGeom>
              <a:avLst/>
              <a:gdLst/>
              <a:ahLst/>
              <a:cxnLst/>
              <a:rect l="l" t="t" r="r" b="b"/>
              <a:pathLst>
                <a:path w="52888" h="59032" fill="none" extrusionOk="0">
                  <a:moveTo>
                    <a:pt x="50259" y="59032"/>
                  </a:moveTo>
                  <a:lnTo>
                    <a:pt x="2629" y="59032"/>
                  </a:lnTo>
                  <a:cubicBezTo>
                    <a:pt x="1172" y="59032"/>
                    <a:pt x="0" y="57860"/>
                    <a:pt x="0" y="56403"/>
                  </a:cubicBezTo>
                  <a:lnTo>
                    <a:pt x="0" y="2629"/>
                  </a:lnTo>
                  <a:cubicBezTo>
                    <a:pt x="0" y="1173"/>
                    <a:pt x="1172" y="1"/>
                    <a:pt x="2629" y="1"/>
                  </a:cubicBezTo>
                  <a:lnTo>
                    <a:pt x="50259" y="1"/>
                  </a:lnTo>
                  <a:cubicBezTo>
                    <a:pt x="51716" y="1"/>
                    <a:pt x="52888" y="1173"/>
                    <a:pt x="52888" y="2629"/>
                  </a:cubicBezTo>
                  <a:lnTo>
                    <a:pt x="52888" y="56403"/>
                  </a:lnTo>
                  <a:cubicBezTo>
                    <a:pt x="52888" y="57860"/>
                    <a:pt x="51716" y="59032"/>
                    <a:pt x="50259" y="59032"/>
                  </a:cubicBezTo>
                  <a:close/>
                </a:path>
              </a:pathLst>
            </a:custGeom>
            <a:noFill/>
            <a:ln w="10300" cap="flat" cmpd="sng">
              <a:solidFill>
                <a:srgbClr val="F2A36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" name="Google Shape;1650;p20">
              <a:extLst>
                <a:ext uri="{FF2B5EF4-FFF2-40B4-BE49-F238E27FC236}">
                  <a16:creationId xmlns:a16="http://schemas.microsoft.com/office/drawing/2014/main" id="{7F29C353-BEAA-44F3-BB05-2E329D72026B}"/>
                </a:ext>
              </a:extLst>
            </p:cNvPr>
            <p:cNvGrpSpPr/>
            <p:nvPr/>
          </p:nvGrpSpPr>
          <p:grpSpPr>
            <a:xfrm>
              <a:off x="7521483" y="1484539"/>
              <a:ext cx="1028439" cy="1111795"/>
              <a:chOff x="643984" y="1201022"/>
              <a:chExt cx="1312621" cy="1419011"/>
            </a:xfrm>
          </p:grpSpPr>
          <p:sp>
            <p:nvSpPr>
              <p:cNvPr id="52" name="Google Shape;1651;p20">
                <a:extLst>
                  <a:ext uri="{FF2B5EF4-FFF2-40B4-BE49-F238E27FC236}">
                    <a16:creationId xmlns:a16="http://schemas.microsoft.com/office/drawing/2014/main" id="{44EA525C-EB0B-491D-8E47-C8F036C33B5D}"/>
                  </a:ext>
                </a:extLst>
              </p:cNvPr>
              <p:cNvSpPr/>
              <p:nvPr/>
            </p:nvSpPr>
            <p:spPr>
              <a:xfrm>
                <a:off x="1135323" y="2249445"/>
                <a:ext cx="334013" cy="370588"/>
              </a:xfrm>
              <a:custGeom>
                <a:avLst/>
                <a:gdLst/>
                <a:ahLst/>
                <a:cxnLst/>
                <a:rect l="l" t="t" r="r" b="b"/>
                <a:pathLst>
                  <a:path w="10420" h="11561" extrusionOk="0">
                    <a:moveTo>
                      <a:pt x="0" y="1"/>
                    </a:moveTo>
                    <a:lnTo>
                      <a:pt x="5226" y="11560"/>
                    </a:lnTo>
                    <a:lnTo>
                      <a:pt x="10419" y="1"/>
                    </a:ln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652;p20">
                <a:extLst>
                  <a:ext uri="{FF2B5EF4-FFF2-40B4-BE49-F238E27FC236}">
                    <a16:creationId xmlns:a16="http://schemas.microsoft.com/office/drawing/2014/main" id="{5961E97E-E8FA-402E-9E51-0771FB1FF7AC}"/>
                  </a:ext>
                </a:extLst>
              </p:cNvPr>
              <p:cNvSpPr/>
              <p:nvPr/>
            </p:nvSpPr>
            <p:spPr>
              <a:xfrm>
                <a:off x="643984" y="1201022"/>
                <a:ext cx="1307556" cy="1152826"/>
              </a:xfrm>
              <a:custGeom>
                <a:avLst/>
                <a:gdLst/>
                <a:ahLst/>
                <a:cxnLst/>
                <a:rect l="l" t="t" r="r" b="b"/>
                <a:pathLst>
                  <a:path w="40791" h="35964" extrusionOk="0">
                    <a:moveTo>
                      <a:pt x="20535" y="1"/>
                    </a:moveTo>
                    <a:cubicBezTo>
                      <a:pt x="14951" y="1"/>
                      <a:pt x="9434" y="2456"/>
                      <a:pt x="5796" y="7119"/>
                    </a:cubicBezTo>
                    <a:cubicBezTo>
                      <a:pt x="1" y="14530"/>
                      <a:pt x="1046" y="24917"/>
                      <a:pt x="7918" y="31124"/>
                    </a:cubicBezTo>
                    <a:cubicBezTo>
                      <a:pt x="8393" y="31536"/>
                      <a:pt x="8868" y="31948"/>
                      <a:pt x="9375" y="32296"/>
                    </a:cubicBezTo>
                    <a:cubicBezTo>
                      <a:pt x="12719" y="34769"/>
                      <a:pt x="16646" y="35963"/>
                      <a:pt x="20541" y="35963"/>
                    </a:cubicBezTo>
                    <a:cubicBezTo>
                      <a:pt x="26125" y="35963"/>
                      <a:pt x="31642" y="33508"/>
                      <a:pt x="35280" y="28844"/>
                    </a:cubicBezTo>
                    <a:cubicBezTo>
                      <a:pt x="40790" y="21782"/>
                      <a:pt x="40094" y="11996"/>
                      <a:pt x="34076" y="5726"/>
                    </a:cubicBezTo>
                    <a:cubicBezTo>
                      <a:pt x="33348" y="4966"/>
                      <a:pt x="32588" y="4301"/>
                      <a:pt x="31701" y="3668"/>
                    </a:cubicBezTo>
                    <a:cubicBezTo>
                      <a:pt x="28357" y="1195"/>
                      <a:pt x="24430" y="1"/>
                      <a:pt x="20535" y="1"/>
                    </a:cubicBez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653;p20">
                <a:extLst>
                  <a:ext uri="{FF2B5EF4-FFF2-40B4-BE49-F238E27FC236}">
                    <a16:creationId xmlns:a16="http://schemas.microsoft.com/office/drawing/2014/main" id="{F00DF4F3-1A18-4B58-AF58-F95C2B7D9430}"/>
                  </a:ext>
                </a:extLst>
              </p:cNvPr>
              <p:cNvSpPr/>
              <p:nvPr/>
            </p:nvSpPr>
            <p:spPr>
              <a:xfrm>
                <a:off x="902861" y="1384569"/>
                <a:ext cx="1053744" cy="969279"/>
              </a:xfrm>
              <a:custGeom>
                <a:avLst/>
                <a:gdLst/>
                <a:ahLst/>
                <a:cxnLst/>
                <a:rect l="l" t="t" r="r" b="b"/>
                <a:pathLst>
                  <a:path w="32873" h="30238" extrusionOk="0">
                    <a:moveTo>
                      <a:pt x="26159" y="0"/>
                    </a:moveTo>
                    <a:lnTo>
                      <a:pt x="17196" y="8709"/>
                    </a:lnTo>
                    <a:lnTo>
                      <a:pt x="8772" y="16880"/>
                    </a:lnTo>
                    <a:lnTo>
                      <a:pt x="0" y="25398"/>
                    </a:lnTo>
                    <a:cubicBezTo>
                      <a:pt x="444" y="25810"/>
                      <a:pt x="919" y="26222"/>
                      <a:pt x="1425" y="26570"/>
                    </a:cubicBezTo>
                    <a:cubicBezTo>
                      <a:pt x="4770" y="29043"/>
                      <a:pt x="8702" y="30237"/>
                      <a:pt x="12603" y="30237"/>
                    </a:cubicBezTo>
                    <a:cubicBezTo>
                      <a:pt x="18196" y="30237"/>
                      <a:pt x="23724" y="27782"/>
                      <a:pt x="27362" y="23118"/>
                    </a:cubicBezTo>
                    <a:cubicBezTo>
                      <a:pt x="32873" y="16056"/>
                      <a:pt x="32176" y="6270"/>
                      <a:pt x="26159" y="0"/>
                    </a:cubicBezTo>
                    <a:close/>
                  </a:path>
                </a:pathLst>
              </a:custGeom>
              <a:solidFill>
                <a:srgbClr val="DD91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654;p20">
                <a:extLst>
                  <a:ext uri="{FF2B5EF4-FFF2-40B4-BE49-F238E27FC236}">
                    <a16:creationId xmlns:a16="http://schemas.microsoft.com/office/drawing/2014/main" id="{0B589CA1-0EDC-4DC5-98F4-883D1D7D4D4E}"/>
                  </a:ext>
                </a:extLst>
              </p:cNvPr>
              <p:cNvSpPr/>
              <p:nvPr/>
            </p:nvSpPr>
            <p:spPr>
              <a:xfrm>
                <a:off x="933313" y="1436018"/>
                <a:ext cx="712647" cy="662513"/>
              </a:xfrm>
              <a:custGeom>
                <a:avLst/>
                <a:gdLst/>
                <a:ahLst/>
                <a:cxnLst/>
                <a:rect l="l" t="t" r="r" b="b"/>
                <a:pathLst>
                  <a:path w="22232" h="20668" extrusionOk="0">
                    <a:moveTo>
                      <a:pt x="11090" y="1"/>
                    </a:moveTo>
                    <a:cubicBezTo>
                      <a:pt x="6114" y="1"/>
                      <a:pt x="1745" y="3613"/>
                      <a:pt x="919" y="8687"/>
                    </a:cubicBezTo>
                    <a:cubicBezTo>
                      <a:pt x="0" y="14324"/>
                      <a:pt x="3832" y="19613"/>
                      <a:pt x="9469" y="20532"/>
                    </a:cubicBezTo>
                    <a:cubicBezTo>
                      <a:pt x="10032" y="20623"/>
                      <a:pt x="10591" y="20668"/>
                      <a:pt x="11142" y="20668"/>
                    </a:cubicBezTo>
                    <a:cubicBezTo>
                      <a:pt x="16118" y="20668"/>
                      <a:pt x="20487" y="17059"/>
                      <a:pt x="21314" y="12013"/>
                    </a:cubicBezTo>
                    <a:cubicBezTo>
                      <a:pt x="22232" y="6376"/>
                      <a:pt x="18400" y="1055"/>
                      <a:pt x="12763" y="137"/>
                    </a:cubicBezTo>
                    <a:cubicBezTo>
                      <a:pt x="12201" y="45"/>
                      <a:pt x="11642" y="1"/>
                      <a:pt x="1109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" name="Google Shape;1678;p20">
              <a:extLst>
                <a:ext uri="{FF2B5EF4-FFF2-40B4-BE49-F238E27FC236}">
                  <a16:creationId xmlns:a16="http://schemas.microsoft.com/office/drawing/2014/main" id="{2460465E-69E5-4780-A104-986A3B1EDF07}"/>
                </a:ext>
              </a:extLst>
            </p:cNvPr>
            <p:cNvSpPr txBox="1"/>
            <p:nvPr/>
          </p:nvSpPr>
          <p:spPr>
            <a:xfrm>
              <a:off x="7276244" y="2797495"/>
              <a:ext cx="15189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>
                  <a:solidFill>
                    <a:srgbClr val="FFA66F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Precision grip</a:t>
              </a:r>
              <a:endParaRPr sz="1500" dirty="0">
                <a:solidFill>
                  <a:srgbClr val="FFA66F"/>
                </a:solidFill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pic>
          <p:nvPicPr>
            <p:cNvPr id="7" name="Picture 6" descr="A close-up of a hand&#10;&#10;Description automatically generated">
              <a:extLst>
                <a:ext uri="{FF2B5EF4-FFF2-40B4-BE49-F238E27FC236}">
                  <a16:creationId xmlns:a16="http://schemas.microsoft.com/office/drawing/2014/main" id="{1C8206F8-F908-459B-B38E-2719F621A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87909" y="3200685"/>
              <a:ext cx="891617" cy="975445"/>
            </a:xfrm>
            <a:prstGeom prst="rect">
              <a:avLst/>
            </a:prstGeom>
          </p:spPr>
        </p:pic>
        <p:sp>
          <p:nvSpPr>
            <p:cNvPr id="77" name="Google Shape;1686;p20">
              <a:extLst>
                <a:ext uri="{FF2B5EF4-FFF2-40B4-BE49-F238E27FC236}">
                  <a16:creationId xmlns:a16="http://schemas.microsoft.com/office/drawing/2014/main" id="{CC11686F-0E32-4898-AF90-6E4F6F8086C0}"/>
                </a:ext>
              </a:extLst>
            </p:cNvPr>
            <p:cNvSpPr txBox="1"/>
            <p:nvPr/>
          </p:nvSpPr>
          <p:spPr>
            <a:xfrm>
              <a:off x="7823004" y="1687597"/>
              <a:ext cx="400084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 dirty="0">
                  <a:solidFill>
                    <a:srgbClr val="30475E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5</a:t>
              </a:r>
              <a:endParaRPr sz="2800" b="1" dirty="0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6D72B1-39C6-4E0D-BADE-4C051B18E404}"/>
              </a:ext>
            </a:extLst>
          </p:cNvPr>
          <p:cNvGrpSpPr/>
          <p:nvPr/>
        </p:nvGrpSpPr>
        <p:grpSpPr>
          <a:xfrm>
            <a:off x="5546086" y="1484500"/>
            <a:ext cx="1519425" cy="2757320"/>
            <a:chOff x="5546086" y="1484500"/>
            <a:chExt cx="1519425" cy="2757320"/>
          </a:xfrm>
        </p:grpSpPr>
        <p:sp>
          <p:nvSpPr>
            <p:cNvPr id="1642" name="Google Shape;1642;p20"/>
            <p:cNvSpPr/>
            <p:nvPr/>
          </p:nvSpPr>
          <p:spPr>
            <a:xfrm>
              <a:off x="5546568" y="2797455"/>
              <a:ext cx="1518943" cy="1444365"/>
            </a:xfrm>
            <a:custGeom>
              <a:avLst/>
              <a:gdLst/>
              <a:ahLst/>
              <a:cxnLst/>
              <a:rect l="l" t="t" r="r" b="b"/>
              <a:pathLst>
                <a:path w="52888" h="59032" fill="none" extrusionOk="0">
                  <a:moveTo>
                    <a:pt x="50259" y="59032"/>
                  </a:moveTo>
                  <a:lnTo>
                    <a:pt x="2629" y="59032"/>
                  </a:lnTo>
                  <a:cubicBezTo>
                    <a:pt x="1172" y="59032"/>
                    <a:pt x="0" y="57860"/>
                    <a:pt x="0" y="56403"/>
                  </a:cubicBezTo>
                  <a:lnTo>
                    <a:pt x="0" y="2629"/>
                  </a:lnTo>
                  <a:cubicBezTo>
                    <a:pt x="0" y="1173"/>
                    <a:pt x="1172" y="1"/>
                    <a:pt x="2629" y="1"/>
                  </a:cubicBezTo>
                  <a:lnTo>
                    <a:pt x="50259" y="1"/>
                  </a:lnTo>
                  <a:cubicBezTo>
                    <a:pt x="51684" y="1"/>
                    <a:pt x="52888" y="1173"/>
                    <a:pt x="52888" y="2629"/>
                  </a:cubicBezTo>
                  <a:lnTo>
                    <a:pt x="52888" y="56403"/>
                  </a:lnTo>
                  <a:cubicBezTo>
                    <a:pt x="52888" y="57860"/>
                    <a:pt x="51716" y="59032"/>
                    <a:pt x="50259" y="59032"/>
                  </a:cubicBezTo>
                  <a:close/>
                </a:path>
              </a:pathLst>
            </a:custGeom>
            <a:noFill/>
            <a:ln w="10300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3" name="Google Shape;1643;p20"/>
            <p:cNvGrpSpPr/>
            <p:nvPr/>
          </p:nvGrpSpPr>
          <p:grpSpPr>
            <a:xfrm>
              <a:off x="5812089" y="1484500"/>
              <a:ext cx="987877" cy="1111795"/>
              <a:chOff x="7228274" y="1201022"/>
              <a:chExt cx="1260851" cy="1419011"/>
            </a:xfrm>
          </p:grpSpPr>
          <p:sp>
            <p:nvSpPr>
              <p:cNvPr id="1644" name="Google Shape;1644;p20"/>
              <p:cNvSpPr/>
              <p:nvPr/>
            </p:nvSpPr>
            <p:spPr>
              <a:xfrm>
                <a:off x="7682044" y="2249445"/>
                <a:ext cx="335007" cy="370588"/>
              </a:xfrm>
              <a:custGeom>
                <a:avLst/>
                <a:gdLst/>
                <a:ahLst/>
                <a:cxnLst/>
                <a:rect l="l" t="t" r="r" b="b"/>
                <a:pathLst>
                  <a:path w="10451" h="11561" extrusionOk="0">
                    <a:moveTo>
                      <a:pt x="0" y="1"/>
                    </a:moveTo>
                    <a:lnTo>
                      <a:pt x="5226" y="11560"/>
                    </a:lnTo>
                    <a:lnTo>
                      <a:pt x="10451" y="1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20"/>
              <p:cNvSpPr/>
              <p:nvPr/>
            </p:nvSpPr>
            <p:spPr>
              <a:xfrm>
                <a:off x="7228274" y="1201022"/>
                <a:ext cx="1260851" cy="1152826"/>
              </a:xfrm>
              <a:custGeom>
                <a:avLst/>
                <a:gdLst/>
                <a:ahLst/>
                <a:cxnLst/>
                <a:rect l="l" t="t" r="r" b="b"/>
                <a:pathLst>
                  <a:path w="39334" h="35964" extrusionOk="0">
                    <a:moveTo>
                      <a:pt x="18888" y="1"/>
                    </a:moveTo>
                    <a:cubicBezTo>
                      <a:pt x="13304" y="1"/>
                      <a:pt x="7787" y="2456"/>
                      <a:pt x="4149" y="7119"/>
                    </a:cubicBezTo>
                    <a:cubicBezTo>
                      <a:pt x="2217" y="9590"/>
                      <a:pt x="1045" y="12377"/>
                      <a:pt x="602" y="15258"/>
                    </a:cubicBezTo>
                    <a:cubicBezTo>
                      <a:pt x="0" y="19027"/>
                      <a:pt x="633" y="22891"/>
                      <a:pt x="2470" y="26279"/>
                    </a:cubicBezTo>
                    <a:cubicBezTo>
                      <a:pt x="3262" y="27799"/>
                      <a:pt x="4307" y="29224"/>
                      <a:pt x="5606" y="30491"/>
                    </a:cubicBezTo>
                    <a:cubicBezTo>
                      <a:pt x="6239" y="31124"/>
                      <a:pt x="6936" y="31758"/>
                      <a:pt x="7696" y="32296"/>
                    </a:cubicBezTo>
                    <a:cubicBezTo>
                      <a:pt x="11040" y="34769"/>
                      <a:pt x="14967" y="35963"/>
                      <a:pt x="18862" y="35963"/>
                    </a:cubicBezTo>
                    <a:cubicBezTo>
                      <a:pt x="24446" y="35963"/>
                      <a:pt x="29963" y="33508"/>
                      <a:pt x="33601" y="28844"/>
                    </a:cubicBezTo>
                    <a:cubicBezTo>
                      <a:pt x="39333" y="21529"/>
                      <a:pt x="38383" y="11300"/>
                      <a:pt x="31764" y="5061"/>
                    </a:cubicBezTo>
                    <a:lnTo>
                      <a:pt x="31733" y="5061"/>
                    </a:lnTo>
                    <a:cubicBezTo>
                      <a:pt x="31226" y="4554"/>
                      <a:pt x="30656" y="4111"/>
                      <a:pt x="30054" y="3668"/>
                    </a:cubicBezTo>
                    <a:cubicBezTo>
                      <a:pt x="26710" y="1195"/>
                      <a:pt x="22782" y="1"/>
                      <a:pt x="18888" y="1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20"/>
              <p:cNvSpPr/>
              <p:nvPr/>
            </p:nvSpPr>
            <p:spPr>
              <a:xfrm>
                <a:off x="7407942" y="1363221"/>
                <a:ext cx="1081183" cy="990628"/>
              </a:xfrm>
              <a:custGeom>
                <a:avLst/>
                <a:gdLst/>
                <a:ahLst/>
                <a:cxnLst/>
                <a:rect l="l" t="t" r="r" b="b"/>
                <a:pathLst>
                  <a:path w="33729" h="30904" extrusionOk="0">
                    <a:moveTo>
                      <a:pt x="26128" y="1"/>
                    </a:moveTo>
                    <a:lnTo>
                      <a:pt x="19224" y="6746"/>
                    </a:lnTo>
                    <a:lnTo>
                      <a:pt x="8678" y="16976"/>
                    </a:lnTo>
                    <a:lnTo>
                      <a:pt x="1077" y="24386"/>
                    </a:lnTo>
                    <a:lnTo>
                      <a:pt x="1" y="25431"/>
                    </a:lnTo>
                    <a:cubicBezTo>
                      <a:pt x="634" y="26064"/>
                      <a:pt x="1331" y="26698"/>
                      <a:pt x="2091" y="27236"/>
                    </a:cubicBezTo>
                    <a:cubicBezTo>
                      <a:pt x="5435" y="29709"/>
                      <a:pt x="9362" y="30903"/>
                      <a:pt x="13257" y="30903"/>
                    </a:cubicBezTo>
                    <a:cubicBezTo>
                      <a:pt x="18841" y="30903"/>
                      <a:pt x="24358" y="28448"/>
                      <a:pt x="27996" y="23784"/>
                    </a:cubicBezTo>
                    <a:cubicBezTo>
                      <a:pt x="33728" y="16469"/>
                      <a:pt x="32778" y="6240"/>
                      <a:pt x="26159" y="1"/>
                    </a:cubicBezTo>
                    <a:close/>
                  </a:path>
                </a:pathLst>
              </a:custGeom>
              <a:solidFill>
                <a:srgbClr val="263C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20"/>
              <p:cNvSpPr/>
              <p:nvPr/>
            </p:nvSpPr>
            <p:spPr>
              <a:xfrm>
                <a:off x="7477982" y="1450859"/>
                <a:ext cx="727905" cy="662224"/>
              </a:xfrm>
              <a:custGeom>
                <a:avLst/>
                <a:gdLst/>
                <a:ahLst/>
                <a:cxnLst/>
                <a:rect l="l" t="t" r="r" b="b"/>
                <a:pathLst>
                  <a:path w="22708" h="20659" extrusionOk="0">
                    <a:moveTo>
                      <a:pt x="11334" y="0"/>
                    </a:moveTo>
                    <a:cubicBezTo>
                      <a:pt x="6640" y="0"/>
                      <a:pt x="2412" y="3195"/>
                      <a:pt x="1299" y="7971"/>
                    </a:cubicBezTo>
                    <a:cubicBezTo>
                      <a:pt x="1" y="13513"/>
                      <a:pt x="3421" y="19087"/>
                      <a:pt x="8995" y="20385"/>
                    </a:cubicBezTo>
                    <a:cubicBezTo>
                      <a:pt x="9784" y="20570"/>
                      <a:pt x="10573" y="20659"/>
                      <a:pt x="11351" y="20659"/>
                    </a:cubicBezTo>
                    <a:cubicBezTo>
                      <a:pt x="16037" y="20659"/>
                      <a:pt x="20295" y="17443"/>
                      <a:pt x="21409" y="12690"/>
                    </a:cubicBezTo>
                    <a:cubicBezTo>
                      <a:pt x="22707" y="7148"/>
                      <a:pt x="19256" y="1574"/>
                      <a:pt x="13713" y="276"/>
                    </a:cubicBezTo>
                    <a:cubicBezTo>
                      <a:pt x="12916" y="90"/>
                      <a:pt x="12118" y="0"/>
                      <a:pt x="113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4" name="Google Shape;1684;p20"/>
            <p:cNvSpPr txBox="1"/>
            <p:nvPr/>
          </p:nvSpPr>
          <p:spPr>
            <a:xfrm>
              <a:off x="5546086" y="2797493"/>
              <a:ext cx="15189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rgbClr val="30475E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Thumbs Up</a:t>
              </a:r>
              <a:endParaRPr sz="1500" dirty="0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pic>
          <p:nvPicPr>
            <p:cNvPr id="11" name="Picture 10" descr="A hand with a thumb up&#10;&#10;Description automatically generated with low confidence">
              <a:extLst>
                <a:ext uri="{FF2B5EF4-FFF2-40B4-BE49-F238E27FC236}">
                  <a16:creationId xmlns:a16="http://schemas.microsoft.com/office/drawing/2014/main" id="{FB14CDC3-E6DE-42F6-A230-D7BA06FA41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658" b="-1"/>
            <a:stretch/>
          </p:blipFill>
          <p:spPr>
            <a:xfrm>
              <a:off x="5983226" y="3196876"/>
              <a:ext cx="652212" cy="974932"/>
            </a:xfrm>
            <a:prstGeom prst="rect">
              <a:avLst/>
            </a:prstGeom>
          </p:spPr>
        </p:pic>
        <p:sp>
          <p:nvSpPr>
            <p:cNvPr id="78" name="Google Shape;1686;p20">
              <a:extLst>
                <a:ext uri="{FF2B5EF4-FFF2-40B4-BE49-F238E27FC236}">
                  <a16:creationId xmlns:a16="http://schemas.microsoft.com/office/drawing/2014/main" id="{29AE2A3B-843E-47B1-B464-07C9CB7D0488}"/>
                </a:ext>
              </a:extLst>
            </p:cNvPr>
            <p:cNvSpPr txBox="1"/>
            <p:nvPr/>
          </p:nvSpPr>
          <p:spPr>
            <a:xfrm>
              <a:off x="6097635" y="1709576"/>
              <a:ext cx="400084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 dirty="0">
                  <a:solidFill>
                    <a:srgbClr val="30475E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4</a:t>
              </a:r>
              <a:endParaRPr sz="2800" b="1" dirty="0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5D94EF3-0B7E-42F3-946B-C96364E79B69}"/>
              </a:ext>
            </a:extLst>
          </p:cNvPr>
          <p:cNvGrpSpPr/>
          <p:nvPr/>
        </p:nvGrpSpPr>
        <p:grpSpPr>
          <a:xfrm>
            <a:off x="3812314" y="1484500"/>
            <a:ext cx="1519137" cy="2757320"/>
            <a:chOff x="3812314" y="1484500"/>
            <a:chExt cx="1519137" cy="2757320"/>
          </a:xfrm>
        </p:grpSpPr>
        <p:sp>
          <p:nvSpPr>
            <p:cNvPr id="1641" name="Google Shape;1641;p20"/>
            <p:cNvSpPr/>
            <p:nvPr/>
          </p:nvSpPr>
          <p:spPr>
            <a:xfrm>
              <a:off x="3812314" y="2797455"/>
              <a:ext cx="1518972" cy="1444365"/>
            </a:xfrm>
            <a:custGeom>
              <a:avLst/>
              <a:gdLst/>
              <a:ahLst/>
              <a:cxnLst/>
              <a:rect l="l" t="t" r="r" b="b"/>
              <a:pathLst>
                <a:path w="52889" h="59032" fill="none" extrusionOk="0">
                  <a:moveTo>
                    <a:pt x="50260" y="59032"/>
                  </a:moveTo>
                  <a:lnTo>
                    <a:pt x="2629" y="59032"/>
                  </a:lnTo>
                  <a:cubicBezTo>
                    <a:pt x="1172" y="59032"/>
                    <a:pt x="1" y="57860"/>
                    <a:pt x="1" y="56403"/>
                  </a:cubicBezTo>
                  <a:lnTo>
                    <a:pt x="1" y="2629"/>
                  </a:lnTo>
                  <a:cubicBezTo>
                    <a:pt x="1" y="1173"/>
                    <a:pt x="1172" y="1"/>
                    <a:pt x="2629" y="1"/>
                  </a:cubicBezTo>
                  <a:lnTo>
                    <a:pt x="50260" y="1"/>
                  </a:lnTo>
                  <a:cubicBezTo>
                    <a:pt x="51716" y="1"/>
                    <a:pt x="52888" y="1173"/>
                    <a:pt x="52888" y="2629"/>
                  </a:cubicBezTo>
                  <a:lnTo>
                    <a:pt x="52888" y="56403"/>
                  </a:lnTo>
                  <a:cubicBezTo>
                    <a:pt x="52888" y="57860"/>
                    <a:pt x="51716" y="59032"/>
                    <a:pt x="50260" y="59032"/>
                  </a:cubicBezTo>
                  <a:close/>
                </a:path>
              </a:pathLst>
            </a:custGeom>
            <a:noFill/>
            <a:ln w="10300" cap="flat" cmpd="sng">
              <a:solidFill>
                <a:srgbClr val="C4C4C4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7" name="Google Shape;1657;p20"/>
            <p:cNvGrpSpPr/>
            <p:nvPr/>
          </p:nvGrpSpPr>
          <p:grpSpPr>
            <a:xfrm>
              <a:off x="4074672" y="1484500"/>
              <a:ext cx="994257" cy="1111795"/>
              <a:chOff x="5044655" y="1201022"/>
              <a:chExt cx="1268994" cy="1419011"/>
            </a:xfrm>
          </p:grpSpPr>
          <p:sp>
            <p:nvSpPr>
              <p:cNvPr id="1658" name="Google Shape;1658;p20"/>
              <p:cNvSpPr/>
              <p:nvPr/>
            </p:nvSpPr>
            <p:spPr>
              <a:xfrm>
                <a:off x="5502497" y="2249445"/>
                <a:ext cx="335039" cy="370588"/>
              </a:xfrm>
              <a:custGeom>
                <a:avLst/>
                <a:gdLst/>
                <a:ahLst/>
                <a:cxnLst/>
                <a:rect l="l" t="t" r="r" b="b"/>
                <a:pathLst>
                  <a:path w="10452" h="11561" extrusionOk="0">
                    <a:moveTo>
                      <a:pt x="1" y="1"/>
                    </a:moveTo>
                    <a:lnTo>
                      <a:pt x="5226" y="11560"/>
                    </a:lnTo>
                    <a:lnTo>
                      <a:pt x="10451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20"/>
              <p:cNvSpPr/>
              <p:nvPr/>
            </p:nvSpPr>
            <p:spPr>
              <a:xfrm>
                <a:off x="5044655" y="1201022"/>
                <a:ext cx="1268993" cy="1152826"/>
              </a:xfrm>
              <a:custGeom>
                <a:avLst/>
                <a:gdLst/>
                <a:ahLst/>
                <a:cxnLst/>
                <a:rect l="l" t="t" r="r" b="b"/>
                <a:pathLst>
                  <a:path w="39588" h="35964" extrusionOk="0">
                    <a:moveTo>
                      <a:pt x="19142" y="1"/>
                    </a:moveTo>
                    <a:cubicBezTo>
                      <a:pt x="13558" y="1"/>
                      <a:pt x="8041" y="2456"/>
                      <a:pt x="4403" y="7119"/>
                    </a:cubicBezTo>
                    <a:cubicBezTo>
                      <a:pt x="2788" y="9210"/>
                      <a:pt x="1679" y="11490"/>
                      <a:pt x="1109" y="13897"/>
                    </a:cubicBezTo>
                    <a:cubicBezTo>
                      <a:pt x="1" y="18520"/>
                      <a:pt x="824" y="23397"/>
                      <a:pt x="3390" y="27451"/>
                    </a:cubicBezTo>
                    <a:cubicBezTo>
                      <a:pt x="4086" y="28496"/>
                      <a:pt x="4878" y="29509"/>
                      <a:pt x="5796" y="30428"/>
                    </a:cubicBezTo>
                    <a:cubicBezTo>
                      <a:pt x="6430" y="31093"/>
                      <a:pt x="7158" y="31726"/>
                      <a:pt x="7950" y="32296"/>
                    </a:cubicBezTo>
                    <a:cubicBezTo>
                      <a:pt x="11294" y="34769"/>
                      <a:pt x="15222" y="35963"/>
                      <a:pt x="19116" y="35963"/>
                    </a:cubicBezTo>
                    <a:cubicBezTo>
                      <a:pt x="24700" y="35963"/>
                      <a:pt x="30217" y="33508"/>
                      <a:pt x="33855" y="28844"/>
                    </a:cubicBezTo>
                    <a:cubicBezTo>
                      <a:pt x="39587" y="21497"/>
                      <a:pt x="38637" y="11236"/>
                      <a:pt x="31955" y="4998"/>
                    </a:cubicBezTo>
                    <a:cubicBezTo>
                      <a:pt x="31448" y="4523"/>
                      <a:pt x="30878" y="4079"/>
                      <a:pt x="30308" y="3668"/>
                    </a:cubicBezTo>
                    <a:cubicBezTo>
                      <a:pt x="26964" y="1195"/>
                      <a:pt x="23037" y="1"/>
                      <a:pt x="19142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20"/>
              <p:cNvSpPr/>
              <p:nvPr/>
            </p:nvSpPr>
            <p:spPr>
              <a:xfrm>
                <a:off x="5230446" y="1361201"/>
                <a:ext cx="1083203" cy="992647"/>
              </a:xfrm>
              <a:custGeom>
                <a:avLst/>
                <a:gdLst/>
                <a:ahLst/>
                <a:cxnLst/>
                <a:rect l="l" t="t" r="r" b="b"/>
                <a:pathLst>
                  <a:path w="33792" h="30967" extrusionOk="0">
                    <a:moveTo>
                      <a:pt x="26159" y="1"/>
                    </a:moveTo>
                    <a:lnTo>
                      <a:pt x="19255" y="6714"/>
                    </a:lnTo>
                    <a:lnTo>
                      <a:pt x="0" y="25431"/>
                    </a:lnTo>
                    <a:cubicBezTo>
                      <a:pt x="634" y="26096"/>
                      <a:pt x="1362" y="26729"/>
                      <a:pt x="2154" y="27299"/>
                    </a:cubicBezTo>
                    <a:cubicBezTo>
                      <a:pt x="5498" y="29772"/>
                      <a:pt x="9426" y="30966"/>
                      <a:pt x="13320" y="30966"/>
                    </a:cubicBezTo>
                    <a:cubicBezTo>
                      <a:pt x="18904" y="30966"/>
                      <a:pt x="24421" y="28511"/>
                      <a:pt x="28059" y="23847"/>
                    </a:cubicBezTo>
                    <a:cubicBezTo>
                      <a:pt x="33791" y="16500"/>
                      <a:pt x="32841" y="6239"/>
                      <a:pt x="26159" y="1"/>
                    </a:cubicBez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20"/>
              <p:cNvSpPr/>
              <p:nvPr/>
            </p:nvSpPr>
            <p:spPr>
              <a:xfrm>
                <a:off x="5297441" y="1466470"/>
                <a:ext cx="712679" cy="662513"/>
              </a:xfrm>
              <a:custGeom>
                <a:avLst/>
                <a:gdLst/>
                <a:ahLst/>
                <a:cxnLst/>
                <a:rect l="l" t="t" r="r" b="b"/>
                <a:pathLst>
                  <a:path w="22233" h="20668" extrusionOk="0">
                    <a:moveTo>
                      <a:pt x="11098" y="1"/>
                    </a:moveTo>
                    <a:cubicBezTo>
                      <a:pt x="6140" y="1"/>
                      <a:pt x="1746" y="3610"/>
                      <a:pt x="919" y="8656"/>
                    </a:cubicBezTo>
                    <a:cubicBezTo>
                      <a:pt x="1" y="14293"/>
                      <a:pt x="3833" y="19613"/>
                      <a:pt x="9438" y="20532"/>
                    </a:cubicBezTo>
                    <a:cubicBezTo>
                      <a:pt x="10000" y="20623"/>
                      <a:pt x="10559" y="20668"/>
                      <a:pt x="11111" y="20668"/>
                    </a:cubicBezTo>
                    <a:cubicBezTo>
                      <a:pt x="16093" y="20668"/>
                      <a:pt x="20487" y="17056"/>
                      <a:pt x="21314" y="11981"/>
                    </a:cubicBezTo>
                    <a:cubicBezTo>
                      <a:pt x="22232" y="6376"/>
                      <a:pt x="18400" y="1055"/>
                      <a:pt x="12763" y="137"/>
                    </a:cubicBezTo>
                    <a:cubicBezTo>
                      <a:pt x="12204" y="45"/>
                      <a:pt x="11647" y="1"/>
                      <a:pt x="110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2" name="Google Shape;1682;p20"/>
            <p:cNvSpPr txBox="1"/>
            <p:nvPr/>
          </p:nvSpPr>
          <p:spPr>
            <a:xfrm>
              <a:off x="3812551" y="2797493"/>
              <a:ext cx="15189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rgbClr val="C4C4C4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Measurer</a:t>
              </a:r>
              <a:endParaRPr sz="1500" dirty="0">
                <a:solidFill>
                  <a:srgbClr val="C4C4C4"/>
                </a:solidFill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pic>
          <p:nvPicPr>
            <p:cNvPr id="5" name="Picture 4" descr="A picture containing text, person, sport&#10;&#10;Description automatically generated">
              <a:extLst>
                <a:ext uri="{FF2B5EF4-FFF2-40B4-BE49-F238E27FC236}">
                  <a16:creationId xmlns:a16="http://schemas.microsoft.com/office/drawing/2014/main" id="{30A818AE-CCB7-45D9-AE4D-B362C251E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51163" y="3196876"/>
              <a:ext cx="1241272" cy="919461"/>
            </a:xfrm>
            <a:prstGeom prst="rect">
              <a:avLst/>
            </a:prstGeom>
          </p:spPr>
        </p:pic>
        <p:sp>
          <p:nvSpPr>
            <p:cNvPr id="79" name="Google Shape;1686;p20">
              <a:extLst>
                <a:ext uri="{FF2B5EF4-FFF2-40B4-BE49-F238E27FC236}">
                  <a16:creationId xmlns:a16="http://schemas.microsoft.com/office/drawing/2014/main" id="{C4378ECA-35B0-48D1-A41C-60745093EB3A}"/>
                </a:ext>
              </a:extLst>
            </p:cNvPr>
            <p:cNvSpPr txBox="1"/>
            <p:nvPr/>
          </p:nvSpPr>
          <p:spPr>
            <a:xfrm>
              <a:off x="4353899" y="1711417"/>
              <a:ext cx="400084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 dirty="0">
                  <a:solidFill>
                    <a:srgbClr val="30475E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3</a:t>
              </a:r>
              <a:endParaRPr sz="2800" b="1" dirty="0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</p:grp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4F5DE68B-7EC3-4A08-A34C-AC0AD8BE67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F579AA-F260-4A3E-8C52-A623BE4D5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solidFill>
                  <a:schemeClr val="accent4"/>
                </a:solidFill>
                <a:latin typeface="Fira Sans Medium" panose="020B0603050000020004" pitchFamily="34" charset="0"/>
              </a:rPr>
              <a:t>Thank You!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135E7-35F3-4B0E-8666-DB87EC2EC6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Any Questions?</a:t>
            </a:r>
          </a:p>
          <a:p>
            <a:pPr marL="114300" indent="0" algn="l">
              <a:buNone/>
            </a:pPr>
            <a:r>
              <a:rPr lang="en-US" dirty="0"/>
              <a:t>Video Link:</a:t>
            </a:r>
          </a:p>
          <a:p>
            <a:pPr marL="114300" indent="0" algn="l">
              <a:buNone/>
            </a:pPr>
            <a:r>
              <a:rPr lang="en-US" dirty="0">
                <a:hlinkClick r:id="rId2"/>
              </a:rPr>
              <a:t>https://cqu365-my.sharepoint.com/:v:/g/personal/12195171_cqumail_com/EYxFwj0HX0BOgscazcbLBVkBBOkoj4viD8zCUhAuHqwUJg</a:t>
            </a:r>
            <a:r>
              <a:rPr lang="en-US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1205E-06A6-4F76-8E5A-EAB01B94EA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7893625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145</Words>
  <Application>Microsoft Office PowerPoint</Application>
  <PresentationFormat>On-screen Show (16:9)</PresentationFormat>
  <Paragraphs>46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Fira Sans SemiBold</vt:lpstr>
      <vt:lpstr>Fira Sans Medium</vt:lpstr>
      <vt:lpstr>Fira Sans</vt:lpstr>
      <vt:lpstr>Franklin Gothic Heavy</vt:lpstr>
      <vt:lpstr>Fira Sans Extra Condensed Medium</vt:lpstr>
      <vt:lpstr>Arial</vt:lpstr>
      <vt:lpstr>Technology Infographics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Toshiba</dc:creator>
  <cp:lastModifiedBy>Toshiba</cp:lastModifiedBy>
  <cp:revision>29</cp:revision>
  <dcterms:modified xsi:type="dcterms:W3CDTF">2022-04-29T07:09:06Z</dcterms:modified>
</cp:coreProperties>
</file>