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73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ECAA0-E377-4796-B436-26ACFCDCF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083E2-5DA4-45BB-87B3-2DF5B5F86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A6838-2122-4F2B-BC64-2CD70ED58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7AC33-DAC6-4C8D-BC1D-83C29F901568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7999D-5036-4DBB-92C1-8586331D9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2F2F4-D00C-46A8-8FCA-A6AA568ED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2E79C-F04D-4202-BFF2-315872CAD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59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FAE33-FB7A-478D-AC35-0857F4AD0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B5D86-5027-448C-B564-8F982EF56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A1298-AF1F-41FF-9EAD-58254A2FC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7AC33-DAC6-4C8D-BC1D-83C29F901568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172B1-8C1A-46C9-88E7-D0617951C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8611C-5E09-4DA1-AE71-01D2982E9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2E79C-F04D-4202-BFF2-315872CAD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01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ADD32B-C77E-490D-A4AC-00073BD0C5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72707-65BC-484D-AFBC-C64EF3394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282B4-899B-4368-B44E-069353318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7AC33-DAC6-4C8D-BC1D-83C29F901568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55EBA-5075-4626-94AF-F92ABD528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693F0-7D47-4508-9133-A58F98FD5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2E79C-F04D-4202-BFF2-315872CAD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08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5C602-0881-476D-989C-9992F5D5A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50E59-72B8-4B54-AF63-DD0896233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11AD0-FE62-40CD-BFD2-8F98EC9C9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7AC33-DAC6-4C8D-BC1D-83C29F901568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C5FC1-F854-424F-B53F-F7485834E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2CB38-1625-4176-9EC5-C7741A31E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2E79C-F04D-4202-BFF2-315872CAD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50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6E5FF-B0EF-48CB-8E58-FD9F58444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7DDDF-A51A-49F9-8EBB-8337D8141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C1D20-DAB6-4782-B028-22A45A9A6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7AC33-DAC6-4C8D-BC1D-83C29F901568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A2089-77BD-4A2A-9182-0EF912688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724D0-40F4-4744-9871-3A08B5543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2E79C-F04D-4202-BFF2-315872CAD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4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E4900-1655-4A59-A13F-14BCE4C00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4F0CC-B9EF-4B38-8265-34745F5496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501AB-DAEF-4802-9679-AE48807F3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63B98-8006-4818-AFC2-D259208C9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7AC33-DAC6-4C8D-BC1D-83C29F901568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237CE-BCDE-4DC8-805D-ECDC0D709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5E087-F1A6-497F-A877-D38F41D29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2E79C-F04D-4202-BFF2-315872CAD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64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997D7-F7E2-40A2-BEDC-A7DD5FFA3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6FD5D-1B9F-42C9-96E0-D5FB164BC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D6631-F893-4E82-AC56-D4BDA4D14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FF97F9-F93E-4459-89FD-5B4A7FC3F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D60902-F748-4CE9-B0D7-A3EB63BEB6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B4553A-67A1-48E8-9E58-FF0CC441F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7AC33-DAC6-4C8D-BC1D-83C29F901568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9A1343-DBDB-47A7-BDCD-6CD96DAA1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8E785E-9641-44B2-9F7D-5630C56D3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2E79C-F04D-4202-BFF2-315872CAD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58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C3639-0E3E-44D9-8F1B-60C3F224C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D3771C-324F-4823-969B-F4216110A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7AC33-DAC6-4C8D-BC1D-83C29F901568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1C3818-491E-4BA8-9383-0548EC8F9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F68C56-D188-4127-A51E-792A588AB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2E79C-F04D-4202-BFF2-315872CAD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99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23D5EB-8A30-4BB0-903B-382DB8838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7AC33-DAC6-4C8D-BC1D-83C29F901568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1E0DE2-7E6B-44D6-A876-05749E40D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B9837-6613-4397-91CA-928175DBB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2E79C-F04D-4202-BFF2-315872CAD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20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EEA22-F875-483A-811B-DD810687F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F269A-D191-4BF6-A31B-B3D867CBD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0EBFA-67C0-4BD4-9191-42301E73D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5AF8C-E4EF-46E3-8C1E-A681EBED0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7AC33-DAC6-4C8D-BC1D-83C29F901568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0DF21-237A-4DB4-89D0-D7A0A4A7E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4A38F-BD1A-4A18-9B85-2A4A7DBFC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2E79C-F04D-4202-BFF2-315872CAD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4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1D971-35A0-40AF-9FE5-93D236CEC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6879FE-4430-4264-B60A-007CA1FE5C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89BF3-F357-40B6-A582-E4897AD60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F0B26-DC2B-4659-93EE-764D2460B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7AC33-DAC6-4C8D-BC1D-83C29F901568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5B794-CDEA-450D-87E0-B85934ACD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9BAB7-FE72-4C57-AAC4-AE38BEFF2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2E79C-F04D-4202-BFF2-315872CAD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35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F9AD08-D3D5-46A3-835F-CEB96B3FC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4AA3E-26FA-4F8B-9572-A67A203A4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40CDA-9221-4035-B246-95D306BE3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7AC33-DAC6-4C8D-BC1D-83C29F901568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6709A-0CD2-4263-B816-A446E44D1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4C891-5ACE-4C0A-A334-3CF5248A0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2E79C-F04D-4202-BFF2-315872CAD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4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E86C2-7E17-4D24-9888-7F8924CFA6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Attrition rate of Department Wise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339A7-0C0D-4821-A705-A1A8A8F451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Hr</a:t>
            </a:r>
            <a:r>
              <a:rPr lang="en-US" dirty="0"/>
              <a:t> Analyst Report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813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Attrition rate of Department Wise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Attrition rate of Department Wise</dc:title>
  <dc:creator>DILSHAD MANSOORI</dc:creator>
  <cp:lastModifiedBy>DILSHAD MANSOORI</cp:lastModifiedBy>
  <cp:revision>1</cp:revision>
  <dcterms:created xsi:type="dcterms:W3CDTF">2025-05-18T14:48:58Z</dcterms:created>
  <dcterms:modified xsi:type="dcterms:W3CDTF">2025-05-18T14:56:46Z</dcterms:modified>
</cp:coreProperties>
</file>