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3"/>
    <p:sldId id="257" r:id="rId4"/>
    <p:sldId id="258" r:id="rId5"/>
    <p:sldId id="259" r:id="rId6"/>
    <p:sldId id="260" r:id="rId7"/>
    <p:sldId id="261" r:id="rId8"/>
    <p:sldId id="264" r:id="rId9"/>
    <p:sldId id="262" r:id="rId10"/>
    <p:sldId id="263"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7" d="100"/>
          <a:sy n="47" d="100"/>
        </p:scale>
        <p:origin x="7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635" y="240665"/>
            <a:ext cx="10128885" cy="1359535"/>
          </a:xfrm>
        </p:spPr>
        <p:txBody>
          <a:bodyPr>
            <a:normAutofit fontScale="90000"/>
          </a:bodyPr>
          <a:lstStyle/>
          <a:p>
            <a:r>
              <a:rPr lang="en-US" altLang="en-IN" dirty="0"/>
              <a:t>RESTAURANT</a:t>
            </a:r>
            <a:r>
              <a:rPr lang="en-IN" dirty="0"/>
              <a:t> Billing System </a:t>
            </a:r>
            <a:endParaRPr lang="en-IN" dirty="0"/>
          </a:p>
        </p:txBody>
      </p:sp>
      <p:sp>
        <p:nvSpPr>
          <p:cNvPr id="3" name="Subtitle 2"/>
          <p:cNvSpPr>
            <a:spLocks noGrp="1"/>
          </p:cNvSpPr>
          <p:nvPr>
            <p:ph type="subTitle" idx="1"/>
          </p:nvPr>
        </p:nvSpPr>
        <p:spPr>
          <a:xfrm>
            <a:off x="1143635" y="2456815"/>
            <a:ext cx="10035540" cy="2959735"/>
          </a:xfrm>
        </p:spPr>
        <p:txBody>
          <a:bodyPr>
            <a:normAutofit lnSpcReduction="20000"/>
          </a:bodyPr>
          <a:lstStyle/>
          <a:p>
            <a:r>
              <a:rPr lang="en-IN" dirty="0"/>
              <a:t>By </a:t>
            </a:r>
            <a:endParaRPr lang="en-IN" dirty="0"/>
          </a:p>
          <a:p>
            <a:r>
              <a:rPr lang="en-US" altLang="en-IN" dirty="0"/>
              <a:t>Md. Altamash Danyal</a:t>
            </a:r>
            <a:r>
              <a:rPr lang="en-IN" dirty="0"/>
              <a:t> (2</a:t>
            </a:r>
            <a:r>
              <a:rPr lang="en-US" altLang="en-IN" dirty="0"/>
              <a:t>106036</a:t>
            </a:r>
            <a:r>
              <a:rPr lang="en-IN" dirty="0"/>
              <a:t>)</a:t>
            </a:r>
            <a:endParaRPr lang="en-IN" dirty="0"/>
          </a:p>
          <a:p>
            <a:r>
              <a:rPr lang="en-US" altLang="en-IN" dirty="0"/>
              <a:t>Md. Dilshad Alam </a:t>
            </a:r>
            <a:r>
              <a:rPr lang="en-IN" dirty="0"/>
              <a:t>(2</a:t>
            </a:r>
            <a:r>
              <a:rPr lang="en-US" altLang="en-IN" dirty="0"/>
              <a:t>106037</a:t>
            </a:r>
            <a:r>
              <a:rPr lang="en-IN" dirty="0"/>
              <a:t>)</a:t>
            </a:r>
            <a:endParaRPr lang="en-IN" dirty="0"/>
          </a:p>
          <a:p>
            <a:r>
              <a:rPr lang="en-US" altLang="en-IN" dirty="0"/>
              <a:t>Shubham Kumar</a:t>
            </a:r>
            <a:r>
              <a:rPr lang="en-IN" dirty="0"/>
              <a:t> (2</a:t>
            </a:r>
            <a:r>
              <a:rPr lang="en-US" altLang="en-IN" dirty="0"/>
              <a:t>106070</a:t>
            </a:r>
            <a:r>
              <a:rPr lang="en-IN" dirty="0"/>
              <a:t>)</a:t>
            </a:r>
            <a:endParaRPr lang="en-IN" dirty="0"/>
          </a:p>
          <a:p>
            <a:r>
              <a:rPr lang="en-US" altLang="en-IN" dirty="0"/>
              <a:t>Md. JUned Eqbal (2106124)</a:t>
            </a:r>
            <a:endParaRPr lang="en-US" altLang="en-IN" dirty="0"/>
          </a:p>
          <a:p>
            <a:r>
              <a:rPr lang="en-US" altLang="en-IN" dirty="0"/>
              <a:t>Prakash Kumar(2106132)</a:t>
            </a:r>
            <a:endParaRPr lang="en-US" alt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&amp; Software Requirement </a:t>
            </a:r>
            <a:endParaRPr lang="en-IN" dirty="0"/>
          </a:p>
        </p:txBody>
      </p:sp>
      <p:sp>
        <p:nvSpPr>
          <p:cNvPr id="3" name="Content Placeholder 2"/>
          <p:cNvSpPr>
            <a:spLocks noGrp="1"/>
          </p:cNvSpPr>
          <p:nvPr>
            <p:ph idx="1"/>
          </p:nvPr>
        </p:nvSpPr>
        <p:spPr/>
        <p:txBody>
          <a:bodyPr>
            <a:normAutofit/>
          </a:bodyPr>
          <a:lstStyle/>
          <a:p>
            <a:r>
              <a:rPr lang="en-IN" sz="2800" b="0" i="0" u="none" strike="noStrike" baseline="0" dirty="0">
                <a:latin typeface="Aparajita" panose="02020603050405020304" charset="0"/>
                <a:cs typeface="Aparajita" panose="02020603050405020304" charset="0"/>
              </a:rPr>
              <a:t>AMD Ryzen 7 5700U PROCESSOR</a:t>
            </a:r>
            <a:endParaRPr lang="en-IN" sz="2800" b="0" i="0" u="none" strike="noStrike" baseline="0" dirty="0">
              <a:latin typeface="Aparajita" panose="02020603050405020304" charset="0"/>
              <a:cs typeface="Aparajita" panose="02020603050405020304" charset="0"/>
            </a:endParaRPr>
          </a:p>
          <a:p>
            <a:r>
              <a:rPr lang="en-IN" sz="2800" b="0" i="0" u="none" strike="noStrike" baseline="0" dirty="0">
                <a:latin typeface="Aparajita" panose="02020603050405020304" charset="0"/>
                <a:cs typeface="Aparajita" panose="02020603050405020304" charset="0"/>
              </a:rPr>
              <a:t>OPERATING SYSTEM WINDOWS 7/8/10</a:t>
            </a:r>
            <a:r>
              <a:rPr lang="en-US" altLang="en-IN" sz="2800" b="0" i="0" u="none" strike="noStrike" baseline="0" dirty="0">
                <a:latin typeface="Aparajita" panose="02020603050405020304" charset="0"/>
                <a:cs typeface="Aparajita" panose="02020603050405020304" charset="0"/>
              </a:rPr>
              <a:t>/11</a:t>
            </a:r>
            <a:endParaRPr lang="en-IN" sz="2800" b="0" i="0" u="none" strike="noStrike" baseline="0" dirty="0">
              <a:latin typeface="Aparajita" panose="02020603050405020304" charset="0"/>
              <a:cs typeface="Aparajita" panose="02020603050405020304" charset="0"/>
            </a:endParaRPr>
          </a:p>
          <a:p>
            <a:r>
              <a:rPr lang="en-IN" sz="2800" b="0" i="0" u="none" strike="noStrike" baseline="0" dirty="0">
                <a:latin typeface="Aparajita" panose="02020603050405020304" charset="0"/>
                <a:cs typeface="Aparajita" panose="02020603050405020304" charset="0"/>
              </a:rPr>
              <a:t>MEMORY 500MB-1GB RAM</a:t>
            </a:r>
            <a:endParaRPr lang="en-IN" sz="2800" dirty="0">
              <a:latin typeface="Aparajita" panose="02020603050405020304" charset="0"/>
              <a:cs typeface="Aparajita" panose="02020603050405020304" charset="0"/>
            </a:endParaRPr>
          </a:p>
          <a:p>
            <a:r>
              <a:rPr lang="en-IN" sz="2800" b="0" i="0" u="none" strike="noStrike" baseline="0" dirty="0">
                <a:latin typeface="Aparajita" panose="02020603050405020304" charset="0"/>
                <a:cs typeface="Aparajita" panose="02020603050405020304" charset="0"/>
              </a:rPr>
              <a:t>HARD DISK SPACE AN HDD FOR PERMANENT STORAGE</a:t>
            </a:r>
            <a:endParaRPr lang="en-IN" sz="3200" dirty="0">
              <a:latin typeface="Aparajita" panose="02020603050405020304" charset="0"/>
              <a:cs typeface="Aparajita"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068" y="790439"/>
            <a:ext cx="9458661" cy="984023"/>
          </a:xfrm>
        </p:spPr>
        <p:txBody>
          <a:bodyPr>
            <a:normAutofit fontScale="90000"/>
          </a:bodyPr>
          <a:lstStyle/>
          <a:p>
            <a:r>
              <a:rPr lang="en-IN" sz="5400" b="0" i="0" u="none" strike="noStrike" baseline="0" dirty="0">
                <a:cs typeface="+mj-lt"/>
              </a:rPr>
              <a:t>CONCLUSION AND FUTURE WORK:</a:t>
            </a:r>
            <a:endParaRPr lang="en-IN" sz="5400" b="0" i="0" u="none" strike="noStrike" baseline="0" dirty="0">
              <a:cs typeface="+mj-lt"/>
            </a:endParaRPr>
          </a:p>
        </p:txBody>
      </p:sp>
      <p:sp>
        <p:nvSpPr>
          <p:cNvPr id="3" name="Subtitle 2"/>
          <p:cNvSpPr>
            <a:spLocks noGrp="1"/>
          </p:cNvSpPr>
          <p:nvPr>
            <p:ph type="subTitle" idx="1"/>
          </p:nvPr>
        </p:nvSpPr>
        <p:spPr>
          <a:xfrm>
            <a:off x="1138069" y="2100217"/>
            <a:ext cx="9458662" cy="3967843"/>
          </a:xfrm>
        </p:spPr>
        <p:txBody>
          <a:bodyPr>
            <a:normAutofit fontScale="85000" lnSpcReduction="10000"/>
          </a:bodyPr>
          <a:lstStyle/>
          <a:p>
            <a:pPr algn="l"/>
            <a:r>
              <a:rPr lang="en-IN" sz="1800" b="0" i="0" u="none" strike="noStrike" baseline="0" dirty="0">
                <a:latin typeface="Times New Roman" panose="02020603050405020304" charset="0"/>
                <a:cs typeface="Times New Roman" panose="02020603050405020304" charset="0"/>
              </a:rPr>
              <a:t>Conclusion:</a:t>
            </a:r>
            <a:endParaRPr lang="en-IN" sz="1800" b="0" i="0" u="none" strike="noStrike" baseline="0" dirty="0">
              <a:latin typeface="Times New Roman" panose="02020603050405020304" charset="0"/>
              <a:cs typeface="Times New Roman" panose="02020603050405020304" charset="0"/>
            </a:endParaRPr>
          </a:p>
          <a:p>
            <a:pPr algn="l"/>
            <a:r>
              <a:rPr lang="en-US" sz="1800" b="0" i="0" u="none" strike="noStrike" baseline="0" dirty="0">
                <a:latin typeface="Times New Roman" panose="02020603050405020304" charset="0"/>
                <a:cs typeface="Times New Roman" panose="02020603050405020304" charset="0"/>
              </a:rPr>
              <a:t>To conclude, this project helps to maintain the record for any particular restaurant or Restaurant. It is an</a:t>
            </a:r>
            <a:endParaRPr lang="en-US" sz="1800" b="0" i="0" u="none" strike="noStrike" baseline="0" dirty="0">
              <a:latin typeface="Times New Roman" panose="02020603050405020304" charset="0"/>
              <a:cs typeface="Times New Roman" panose="02020603050405020304" charset="0"/>
            </a:endParaRPr>
          </a:p>
          <a:p>
            <a:pPr algn="l"/>
            <a:r>
              <a:rPr lang="en-US" sz="1800" b="0" i="0" u="none" strike="noStrike" baseline="0" dirty="0">
                <a:latin typeface="Times New Roman" panose="02020603050405020304" charset="0"/>
                <a:cs typeface="Times New Roman" panose="02020603050405020304" charset="0"/>
              </a:rPr>
              <a:t>advance and user-friendly interface, which will manage all orders and menu of the Restaurant. It helps to take</a:t>
            </a:r>
            <a:endParaRPr lang="en-US" sz="1800" b="0" i="0" u="none" strike="noStrike" baseline="0" dirty="0">
              <a:latin typeface="Times New Roman" panose="02020603050405020304" charset="0"/>
              <a:cs typeface="Times New Roman" panose="02020603050405020304" charset="0"/>
            </a:endParaRPr>
          </a:p>
          <a:p>
            <a:pPr algn="l"/>
            <a:r>
              <a:rPr lang="en-US" sz="1800" b="0" i="0" u="none" strike="noStrike" baseline="0" dirty="0">
                <a:latin typeface="Times New Roman" panose="02020603050405020304" charset="0"/>
                <a:cs typeface="Times New Roman" panose="02020603050405020304" charset="0"/>
              </a:rPr>
              <a:t>orders and display order and show bill. This also allows adding item, deleting item, editing item and</a:t>
            </a:r>
            <a:endParaRPr lang="en-US" sz="1800" b="0" i="0" u="none" strike="noStrike" baseline="0" dirty="0">
              <a:latin typeface="Times New Roman" panose="02020603050405020304" charset="0"/>
              <a:cs typeface="Times New Roman" panose="02020603050405020304" charset="0"/>
            </a:endParaRPr>
          </a:p>
          <a:p>
            <a:pPr algn="l"/>
            <a:r>
              <a:rPr lang="en-US" sz="1800" b="0" i="0" u="none" strike="noStrike" baseline="0" dirty="0">
                <a:latin typeface="Times New Roman" panose="02020603050405020304" charset="0"/>
                <a:cs typeface="Times New Roman" panose="02020603050405020304" charset="0"/>
              </a:rPr>
              <a:t>displaying menu. It helps in ordering food, which leads to bill generation. It will help several restaurants</a:t>
            </a:r>
            <a:endParaRPr lang="en-US" sz="1800" b="0" i="0" u="none" strike="noStrike" baseline="0" dirty="0">
              <a:latin typeface="Times New Roman" panose="02020603050405020304" charset="0"/>
              <a:cs typeface="Times New Roman" panose="02020603050405020304" charset="0"/>
            </a:endParaRPr>
          </a:p>
          <a:p>
            <a:pPr algn="l"/>
            <a:r>
              <a:rPr lang="en-US" sz="1800" b="0" i="0" u="none" strike="noStrike" baseline="0" dirty="0">
                <a:latin typeface="Times New Roman" panose="02020603050405020304" charset="0"/>
                <a:cs typeface="Times New Roman" panose="02020603050405020304" charset="0"/>
              </a:rPr>
              <a:t>to take orders of customers easily and it helps user to generate bill according to the quantity of food items.</a:t>
            </a:r>
            <a:endParaRPr lang="en-US" sz="1800" b="0" i="0" u="none" strike="noStrike" baseline="0" dirty="0">
              <a:latin typeface="Times New Roman" panose="02020603050405020304" charset="0"/>
              <a:cs typeface="Times New Roman" panose="02020603050405020304" charset="0"/>
            </a:endParaRPr>
          </a:p>
          <a:p>
            <a:pPr algn="l"/>
            <a:r>
              <a:rPr lang="en-US" sz="1800" b="0" i="0" u="none" strike="noStrike" baseline="0" dirty="0">
                <a:latin typeface="Times New Roman" panose="02020603050405020304" charset="0"/>
                <a:cs typeface="Times New Roman" panose="02020603050405020304" charset="0"/>
              </a:rPr>
              <a:t>This project is aim at developing an efficient food ordering system, which can be use in small places. It is</a:t>
            </a:r>
            <a:endParaRPr lang="en-US" sz="1800" b="0" i="0" u="none" strike="noStrike" baseline="0" dirty="0">
              <a:latin typeface="Times New Roman" panose="02020603050405020304" charset="0"/>
              <a:cs typeface="Times New Roman" panose="02020603050405020304" charset="0"/>
            </a:endParaRPr>
          </a:p>
          <a:p>
            <a:pPr algn="l"/>
            <a:r>
              <a:rPr lang="en-US" sz="1800" b="0" i="0" u="none" strike="noStrike" baseline="0" dirty="0">
                <a:latin typeface="Times New Roman" panose="02020603050405020304" charset="0"/>
                <a:cs typeface="Times New Roman" panose="02020603050405020304" charset="0"/>
              </a:rPr>
              <a:t>also use to simplify their operational and managerial tasks. It also helps to store the records of all the bills</a:t>
            </a:r>
            <a:endParaRPr lang="en-US" sz="1800" b="0" i="0" u="none" strike="noStrike" baseline="0" dirty="0">
              <a:latin typeface="Times New Roman" panose="02020603050405020304" charset="0"/>
              <a:cs typeface="Times New Roman" panose="02020603050405020304" charset="0"/>
            </a:endParaRPr>
          </a:p>
          <a:p>
            <a:pPr algn="l"/>
            <a:r>
              <a:rPr lang="en-US" sz="1800" b="0" i="0" u="none" strike="noStrike" baseline="0" dirty="0">
                <a:latin typeface="Times New Roman" panose="02020603050405020304" charset="0"/>
                <a:cs typeface="Times New Roman" panose="02020603050405020304" charset="0"/>
              </a:rPr>
              <a:t>generated for further analysis. Overall, it will help both user and customers and it will simplify the phase</a:t>
            </a:r>
            <a:endParaRPr lang="en-US" sz="1800" b="0" i="0" u="none" strike="noStrike" baseline="0" dirty="0">
              <a:latin typeface="Times New Roman" panose="02020603050405020304" charset="0"/>
              <a:cs typeface="Times New Roman" panose="02020603050405020304" charset="0"/>
            </a:endParaRPr>
          </a:p>
          <a:p>
            <a:pPr algn="l"/>
            <a:r>
              <a:rPr lang="en-IN" sz="1800" b="0" i="0" u="none" strike="noStrike" baseline="0" dirty="0">
                <a:latin typeface="Times New Roman" panose="02020603050405020304" charset="0"/>
                <a:cs typeface="Times New Roman" panose="02020603050405020304" charset="0"/>
              </a:rPr>
              <a:t>of ordering food.</a:t>
            </a:r>
            <a:endParaRPr lang="en-IN"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806" y="2126943"/>
            <a:ext cx="10353751" cy="1140644"/>
          </a:xfrm>
        </p:spPr>
        <p:txBody>
          <a:bodyPr>
            <a:normAutofit fontScale="90000"/>
          </a:bodyPr>
          <a:lstStyle/>
          <a:p>
            <a:r>
              <a:rPr lang="en-IN" sz="8000" dirty="0"/>
              <a:t>Thank you</a:t>
            </a:r>
            <a:endParaRPr lang="en-IN"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endParaRPr lang="en-IN" dirty="0"/>
          </a:p>
        </p:txBody>
      </p:sp>
      <p:sp>
        <p:nvSpPr>
          <p:cNvPr id="3" name="Content Placeholder 2"/>
          <p:cNvSpPr>
            <a:spLocks noGrp="1"/>
          </p:cNvSpPr>
          <p:nvPr>
            <p:ph idx="1"/>
          </p:nvPr>
        </p:nvSpPr>
        <p:spPr/>
        <p:txBody>
          <a:bodyPr>
            <a:normAutofit/>
          </a:bodyPr>
          <a:lstStyle/>
          <a:p>
            <a:r>
              <a:rPr lang="en-US" sz="2800" dirty="0"/>
              <a:t>The project is “Restaurant Billing System" software for monitoring and controlling the transactions in a Restaurant. Billing System is a windows application designed to help users maintain &amp; organize Restaurant. The system processes transaction and stores the resulting data. Reports will be generated from these data which help the manager to make appropriate business decisions for the restaurant.</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Some features</a:t>
            </a:r>
            <a:endParaRPr lang="en-IN" dirty="0"/>
          </a:p>
        </p:txBody>
      </p:sp>
      <p:sp>
        <p:nvSpPr>
          <p:cNvPr id="3" name="Content Placeholder 2"/>
          <p:cNvSpPr>
            <a:spLocks noGrp="1"/>
          </p:cNvSpPr>
          <p:nvPr>
            <p:ph idx="1"/>
          </p:nvPr>
        </p:nvSpPr>
        <p:spPr/>
        <p:txBody>
          <a:bodyPr>
            <a:normAutofit fontScale="92500" lnSpcReduction="20000"/>
          </a:bodyPr>
          <a:lstStyle/>
          <a:p>
            <a:pPr algn="l"/>
            <a:r>
              <a:rPr lang="en-IN" sz="2800" b="0" i="0" u="none" strike="noStrike" baseline="0" dirty="0">
                <a:latin typeface="Times New Roman" panose="02020603050405020304" charset="0"/>
                <a:cs typeface="Times New Roman" panose="02020603050405020304" charset="0"/>
              </a:rPr>
              <a:t>1)To take orders</a:t>
            </a:r>
            <a:endParaRPr lang="en-IN" sz="2800" b="0" i="0" u="none" strike="noStrike" baseline="0" dirty="0">
              <a:latin typeface="Times New Roman" panose="02020603050405020304" charset="0"/>
              <a:cs typeface="Times New Roman" panose="02020603050405020304" charset="0"/>
            </a:endParaRPr>
          </a:p>
          <a:p>
            <a:pPr algn="l"/>
            <a:r>
              <a:rPr lang="en-IN" sz="2800" b="0" i="0" u="none" strike="noStrike" baseline="0" dirty="0">
                <a:latin typeface="Times New Roman" panose="02020603050405020304" charset="0"/>
                <a:cs typeface="Times New Roman" panose="02020603050405020304" charset="0"/>
              </a:rPr>
              <a:t>2) To add item</a:t>
            </a:r>
            <a:endParaRPr lang="en-IN" sz="2800" b="0" i="0" u="none" strike="noStrike" baseline="0" dirty="0">
              <a:latin typeface="Times New Roman" panose="02020603050405020304" charset="0"/>
              <a:cs typeface="Times New Roman" panose="02020603050405020304" charset="0"/>
            </a:endParaRPr>
          </a:p>
          <a:p>
            <a:pPr algn="l"/>
            <a:r>
              <a:rPr lang="en-IN" sz="2800" b="0" i="0" u="none" strike="noStrike" baseline="0" dirty="0">
                <a:latin typeface="Times New Roman" panose="02020603050405020304" charset="0"/>
                <a:cs typeface="Times New Roman" panose="02020603050405020304" charset="0"/>
              </a:rPr>
              <a:t>3) To remove item</a:t>
            </a:r>
            <a:endParaRPr lang="en-IN" sz="2800" b="0" i="0" u="none" strike="noStrike" baseline="0" dirty="0">
              <a:latin typeface="Times New Roman" panose="02020603050405020304" charset="0"/>
              <a:cs typeface="Times New Roman" panose="02020603050405020304" charset="0"/>
            </a:endParaRPr>
          </a:p>
          <a:p>
            <a:pPr algn="l"/>
            <a:r>
              <a:rPr lang="en-IN" sz="2800" b="0" i="0" u="none" strike="noStrike" baseline="0" dirty="0">
                <a:latin typeface="Times New Roman" panose="02020603050405020304" charset="0"/>
                <a:cs typeface="Times New Roman" panose="02020603050405020304" charset="0"/>
              </a:rPr>
              <a:t>4) To edit item</a:t>
            </a:r>
            <a:endParaRPr lang="en-IN" sz="2800" b="0" i="0" u="none" strike="noStrike" baseline="0" dirty="0">
              <a:latin typeface="Times New Roman" panose="02020603050405020304" charset="0"/>
              <a:cs typeface="Times New Roman" panose="02020603050405020304" charset="0"/>
            </a:endParaRPr>
          </a:p>
          <a:p>
            <a:pPr algn="l"/>
            <a:r>
              <a:rPr lang="en-IN" sz="2800" b="0" i="0" u="none" strike="noStrike" baseline="0" dirty="0">
                <a:latin typeface="Times New Roman" panose="02020603050405020304" charset="0"/>
                <a:cs typeface="Times New Roman" panose="02020603050405020304" charset="0"/>
              </a:rPr>
              <a:t>5) To display menu</a:t>
            </a:r>
            <a:endParaRPr lang="en-IN" sz="2800" b="0" i="0" u="none" strike="noStrike" baseline="0" dirty="0">
              <a:latin typeface="Times New Roman" panose="02020603050405020304" charset="0"/>
              <a:cs typeface="Times New Roman" panose="02020603050405020304" charset="0"/>
            </a:endParaRPr>
          </a:p>
          <a:p>
            <a:pPr algn="l"/>
            <a:r>
              <a:rPr lang="en-IN" sz="2800" b="0" i="0" u="none" strike="noStrike" baseline="0" dirty="0">
                <a:latin typeface="Times New Roman" panose="02020603050405020304" charset="0"/>
                <a:cs typeface="Times New Roman" panose="02020603050405020304" charset="0"/>
              </a:rPr>
              <a:t>6) To show bill</a:t>
            </a:r>
            <a:endParaRPr lang="en-IN" sz="2800" b="0" i="0" u="none" strike="noStrike" baseline="0" dirty="0">
              <a:latin typeface="Times New Roman" panose="02020603050405020304" charset="0"/>
              <a:cs typeface="Times New Roman" panose="02020603050405020304" charset="0"/>
            </a:endParaRPr>
          </a:p>
          <a:p>
            <a:pPr algn="l"/>
            <a:r>
              <a:rPr lang="en-US" sz="2800" b="0" i="0" u="none" strike="noStrike" baseline="0" dirty="0">
                <a:latin typeface="Times New Roman" panose="02020603050405020304" charset="0"/>
                <a:cs typeface="Times New Roman" panose="02020603050405020304" charset="0"/>
              </a:rPr>
              <a:t>7) To display total sale reports</a:t>
            </a:r>
            <a:endParaRPr lang="en-IN" sz="32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609600"/>
            <a:ext cx="10781665" cy="1326515"/>
          </a:xfrm>
        </p:spPr>
        <p:txBody>
          <a:bodyPr/>
          <a:lstStyle/>
          <a:p>
            <a:r>
              <a:rPr lang="en-IN" sz="3200" dirty="0"/>
              <a:t>Objective of Restaurant billing System</a:t>
            </a:r>
            <a:endParaRPr lang="en-IN" sz="3200" dirty="0"/>
          </a:p>
        </p:txBody>
      </p:sp>
      <p:sp>
        <p:nvSpPr>
          <p:cNvPr id="3" name="Content Placeholder 2"/>
          <p:cNvSpPr>
            <a:spLocks noGrp="1"/>
          </p:cNvSpPr>
          <p:nvPr>
            <p:ph idx="1"/>
          </p:nvPr>
        </p:nvSpPr>
        <p:spPr/>
        <p:txBody>
          <a:bodyPr/>
          <a:lstStyle/>
          <a:p>
            <a:pPr algn="l"/>
            <a:r>
              <a:rPr lang="en-IN" sz="1800" b="0" i="0" u="sng" strike="noStrike" baseline="0" dirty="0">
                <a:latin typeface="Times New Roman" panose="02020603050405020304" charset="0"/>
                <a:cs typeface="Times New Roman" panose="02020603050405020304" charset="0"/>
              </a:rPr>
              <a:t>Take Orders</a:t>
            </a:r>
            <a:r>
              <a:rPr lang="en-IN" sz="1800" b="0" i="0" u="none" strike="noStrike" baseline="0" dirty="0">
                <a:latin typeface="Times New Roman" panose="02020603050405020304" charset="0"/>
                <a:cs typeface="Times New Roman" panose="02020603050405020304" charset="0"/>
              </a:rPr>
              <a:t>: </a:t>
            </a:r>
            <a:r>
              <a:rPr lang="en-US" sz="1800" b="0" i="0" u="none" strike="noStrike" baseline="0" dirty="0">
                <a:latin typeface="Times New Roman" panose="02020603050405020304" charset="0"/>
                <a:cs typeface="Times New Roman" panose="02020603050405020304" charset="0"/>
              </a:rPr>
              <a:t>User will take orders from the customer, and only order will be taken at a time. After taking the order system will ask the customer whether to add more item in the order if yes, items will be added and bill will be displayed.</a:t>
            </a:r>
            <a:endParaRPr lang="en-US" sz="1800" b="0" i="0" u="none" strike="noStrike" baseline="0" dirty="0">
              <a:latin typeface="Times New Roman" panose="02020603050405020304" charset="0"/>
              <a:cs typeface="Times New Roman" panose="02020603050405020304" charset="0"/>
            </a:endParaRPr>
          </a:p>
          <a:p>
            <a:pPr algn="l"/>
            <a:r>
              <a:rPr lang="en-IN" sz="1800" b="0" i="0" u="sng" strike="noStrike" baseline="0" dirty="0">
                <a:latin typeface="Times New Roman" panose="02020603050405020304" charset="0"/>
                <a:cs typeface="Times New Roman" panose="02020603050405020304" charset="0"/>
              </a:rPr>
              <a:t>Add Item</a:t>
            </a:r>
            <a:r>
              <a:rPr lang="en-IN" sz="1800" b="0" i="0" u="none" strike="noStrike" baseline="0" dirty="0">
                <a:latin typeface="Times New Roman" panose="02020603050405020304" charset="0"/>
                <a:cs typeface="Times New Roman" panose="02020603050405020304" charset="0"/>
              </a:rPr>
              <a:t>: </a:t>
            </a:r>
            <a:r>
              <a:rPr lang="en-US" sz="1800" b="0" i="0" u="none" strike="noStrike" baseline="0" dirty="0">
                <a:latin typeface="Times New Roman" panose="02020603050405020304" charset="0"/>
                <a:cs typeface="Times New Roman" panose="02020603050405020304" charset="0"/>
              </a:rPr>
              <a:t>If Restaurant staff wants to the add any item in the menu list, they can add through this function. It’ll first ask to enter item code and then to enter the price of the item. Then the new item </a:t>
            </a:r>
            <a:r>
              <a:rPr lang="en-US" sz="1800" b="0" i="0" u="none" strike="noStrike" baseline="0" dirty="0" err="1">
                <a:latin typeface="Times New Roman" panose="02020603050405020304" charset="0"/>
                <a:cs typeface="Times New Roman" panose="02020603050405020304" charset="0"/>
              </a:rPr>
              <a:t>wil</a:t>
            </a:r>
            <a:r>
              <a:rPr lang="en-US" sz="1800" b="0" i="0" u="none" strike="noStrike" baseline="0" dirty="0">
                <a:latin typeface="Times New Roman" panose="02020603050405020304" charset="0"/>
                <a:cs typeface="Times New Roman" panose="02020603050405020304" charset="0"/>
              </a:rPr>
              <a:t> be added </a:t>
            </a:r>
            <a:r>
              <a:rPr lang="en-IN" sz="1800" b="0" i="0" u="none" strike="noStrike" baseline="0" dirty="0">
                <a:latin typeface="Times New Roman" panose="02020603050405020304" charset="0"/>
                <a:cs typeface="Times New Roman" panose="02020603050405020304" charset="0"/>
              </a:rPr>
              <a:t>to the menu.</a:t>
            </a:r>
            <a:endParaRPr lang="en-IN" sz="1800" b="0" i="0" u="none" strike="noStrike" baseline="0" dirty="0">
              <a:latin typeface="Times New Roman" panose="02020603050405020304" charset="0"/>
              <a:cs typeface="Times New Roman" panose="02020603050405020304" charset="0"/>
            </a:endParaRPr>
          </a:p>
          <a:p>
            <a:pPr algn="l"/>
            <a:r>
              <a:rPr lang="en-IN" sz="1800" b="0" i="0" u="sng" strike="noStrike" baseline="0" dirty="0">
                <a:latin typeface="Times New Roman" panose="02020603050405020304" charset="0"/>
                <a:cs typeface="Times New Roman" panose="02020603050405020304" charset="0"/>
              </a:rPr>
              <a:t>Edit Items:</a:t>
            </a:r>
            <a:r>
              <a:rPr lang="en-IN" sz="1800" b="0" i="0" u="none" strike="noStrike" baseline="0" dirty="0">
                <a:latin typeface="Times New Roman" panose="02020603050405020304" charset="0"/>
                <a:cs typeface="Times New Roman" panose="02020603050405020304" charset="0"/>
              </a:rPr>
              <a:t> </a:t>
            </a:r>
            <a:r>
              <a:rPr lang="en-US" sz="1800" b="0" i="0" u="none" strike="noStrike" baseline="0" dirty="0">
                <a:latin typeface="Times New Roman" panose="02020603050405020304" charset="0"/>
                <a:cs typeface="Times New Roman" panose="02020603050405020304" charset="0"/>
              </a:rPr>
              <a:t>If the management of the Restaurant wishes to edit the already added items in the menu, they can edit it through this function. It could be the code of the item or the price</a:t>
            </a:r>
            <a:endParaRPr lang="en-IN"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 of Restaurant billing System</a:t>
            </a:r>
            <a:endParaRPr lang="en-IN" dirty="0"/>
          </a:p>
        </p:txBody>
      </p:sp>
      <p:sp>
        <p:nvSpPr>
          <p:cNvPr id="3" name="Content Placeholder 2"/>
          <p:cNvSpPr>
            <a:spLocks noGrp="1"/>
          </p:cNvSpPr>
          <p:nvPr>
            <p:ph idx="1"/>
          </p:nvPr>
        </p:nvSpPr>
        <p:spPr/>
        <p:txBody>
          <a:bodyPr>
            <a:normAutofit/>
          </a:bodyPr>
          <a:lstStyle/>
          <a:p>
            <a:pPr algn="l"/>
            <a:r>
              <a:rPr lang="en-IN" sz="1800" b="0" i="0" u="sng" strike="noStrike" baseline="0" dirty="0">
                <a:latin typeface="Times New Roman" panose="02020603050405020304" charset="0"/>
                <a:cs typeface="Times New Roman" panose="02020603050405020304" charset="0"/>
              </a:rPr>
              <a:t>Delete Items</a:t>
            </a:r>
            <a:r>
              <a:rPr lang="en-IN" sz="1800" b="0" i="0" u="none" strike="noStrike" baseline="0" dirty="0">
                <a:latin typeface="Times New Roman" panose="02020603050405020304" charset="0"/>
                <a:cs typeface="Times New Roman" panose="02020603050405020304" charset="0"/>
              </a:rPr>
              <a:t>: </a:t>
            </a:r>
            <a:r>
              <a:rPr lang="en-US" sz="1800" b="0" i="0" u="none" strike="noStrike" baseline="0" dirty="0">
                <a:latin typeface="Times New Roman" panose="02020603050405020304" charset="0"/>
                <a:cs typeface="Times New Roman" panose="02020603050405020304" charset="0"/>
              </a:rPr>
              <a:t>If the Restaurant has to remove some of it items from the menu list that they are no longer offering they can delete that item from this menu by entering the item code.</a:t>
            </a:r>
            <a:endParaRPr lang="en-US" sz="1800" b="0" i="0" u="none" strike="noStrike" baseline="0" dirty="0">
              <a:latin typeface="Times New Roman" panose="02020603050405020304" charset="0"/>
              <a:cs typeface="Times New Roman" panose="02020603050405020304" charset="0"/>
            </a:endParaRPr>
          </a:p>
          <a:p>
            <a:pPr algn="l"/>
            <a:r>
              <a:rPr lang="en-IN" sz="1800" b="0" i="0" u="sng" strike="noStrike" baseline="0" dirty="0">
                <a:latin typeface="Times New Roman" panose="02020603050405020304" charset="0"/>
                <a:cs typeface="Times New Roman" panose="02020603050405020304" charset="0"/>
              </a:rPr>
              <a:t>Display Menu</a:t>
            </a:r>
            <a:r>
              <a:rPr lang="en-IN" sz="1800" b="0" i="0" u="none" strike="noStrike" baseline="0" dirty="0">
                <a:latin typeface="Times New Roman" panose="02020603050405020304" charset="0"/>
                <a:cs typeface="Times New Roman" panose="02020603050405020304" charset="0"/>
              </a:rPr>
              <a:t>: </a:t>
            </a:r>
            <a:r>
              <a:rPr lang="en-US" sz="1800" b="0" i="0" u="none" strike="noStrike" baseline="0" dirty="0">
                <a:latin typeface="Times New Roman" panose="02020603050405020304" charset="0"/>
                <a:cs typeface="Times New Roman" panose="02020603050405020304" charset="0"/>
              </a:rPr>
              <a:t>When the customers come to give the order, menu will be displayed to them with their prices.</a:t>
            </a:r>
            <a:endParaRPr lang="en-US" sz="1800" b="0" i="0" u="none" strike="noStrike" baseline="0" dirty="0">
              <a:latin typeface="Times New Roman" panose="02020603050405020304" charset="0"/>
              <a:cs typeface="Times New Roman" panose="02020603050405020304" charset="0"/>
            </a:endParaRPr>
          </a:p>
          <a:p>
            <a:pPr algn="l"/>
            <a:r>
              <a:rPr lang="en-IN" sz="1800" b="0" i="0" u="sng" strike="noStrike" baseline="0" dirty="0">
                <a:latin typeface="Times New Roman" panose="02020603050405020304" charset="0"/>
                <a:cs typeface="Times New Roman" panose="02020603050405020304" charset="0"/>
              </a:rPr>
              <a:t>Show Bill:</a:t>
            </a:r>
            <a:r>
              <a:rPr lang="en-IN" sz="1800" b="0" i="0" u="none" strike="noStrike" baseline="0" dirty="0">
                <a:latin typeface="Times New Roman" panose="02020603050405020304" charset="0"/>
                <a:cs typeface="Times New Roman" panose="02020603050405020304" charset="0"/>
              </a:rPr>
              <a:t> </a:t>
            </a:r>
            <a:r>
              <a:rPr lang="en-US" sz="1800" b="0" i="0" u="none" strike="noStrike" baseline="0" dirty="0">
                <a:latin typeface="Times New Roman" panose="02020603050405020304" charset="0"/>
                <a:cs typeface="Times New Roman" panose="02020603050405020304" charset="0"/>
              </a:rPr>
              <a:t>If the management of the Restaurant wants to search a specific bill, they can search that bill by entering </a:t>
            </a:r>
            <a:r>
              <a:rPr lang="en-IN" sz="1800" b="0" i="0" u="none" strike="noStrike" baseline="0" dirty="0">
                <a:latin typeface="Times New Roman" panose="02020603050405020304" charset="0"/>
                <a:cs typeface="Times New Roman" panose="02020603050405020304" charset="0"/>
              </a:rPr>
              <a:t>the bill number.</a:t>
            </a:r>
            <a:endParaRPr lang="en-IN" sz="1800" b="0" i="0" u="none" strike="noStrike" baseline="0" dirty="0">
              <a:latin typeface="Times New Roman" panose="02020603050405020304" charset="0"/>
              <a:cs typeface="Times New Roman" panose="02020603050405020304" charset="0"/>
            </a:endParaRPr>
          </a:p>
          <a:p>
            <a:pPr algn="l"/>
            <a:r>
              <a:rPr lang="en-IN" sz="1800" b="0" i="0" u="sng" strike="noStrike" baseline="0" dirty="0">
                <a:latin typeface="Times New Roman" panose="02020603050405020304" charset="0"/>
                <a:cs typeface="Times New Roman" panose="02020603050405020304" charset="0"/>
              </a:rPr>
              <a:t>Total Sale Report</a:t>
            </a:r>
            <a:r>
              <a:rPr lang="en-IN" sz="1800" b="0" i="0" u="none" strike="noStrike" baseline="0" dirty="0">
                <a:latin typeface="Times New Roman" panose="02020603050405020304" charset="0"/>
                <a:cs typeface="Times New Roman" panose="02020603050405020304" charset="0"/>
              </a:rPr>
              <a:t>: </a:t>
            </a:r>
            <a:r>
              <a:rPr lang="en-US" sz="1800" b="0" i="0" u="none" strike="noStrike" baseline="0" dirty="0">
                <a:latin typeface="Times New Roman" panose="02020603050405020304" charset="0"/>
                <a:cs typeface="Times New Roman" panose="02020603050405020304" charset="0"/>
              </a:rPr>
              <a:t>If the owner of the Restaurant wishes to see his total sale report he can check the report through this function, which will display all the bills with their numbers.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For Restaurant Billing System</a:t>
            </a:r>
            <a:endParaRPr lang="en-IN" dirty="0"/>
          </a:p>
        </p:txBody>
      </p:sp>
      <p:sp>
        <p:nvSpPr>
          <p:cNvPr id="3" name="Content Placeholder 2"/>
          <p:cNvSpPr>
            <a:spLocks noGrp="1"/>
          </p:cNvSpPr>
          <p:nvPr>
            <p:ph idx="1"/>
          </p:nvPr>
        </p:nvSpPr>
        <p:spPr/>
        <p:txBody>
          <a:bodyPr>
            <a:normAutofit/>
          </a:bodyPr>
          <a:lstStyle/>
          <a:p>
            <a:r>
              <a:rPr lang="en-IN" sz="3200" dirty="0"/>
              <a:t>Simple Menu Setup</a:t>
            </a:r>
            <a:endParaRPr lang="en-IN" sz="3200" dirty="0"/>
          </a:p>
          <a:p>
            <a:r>
              <a:rPr lang="en-IN" sz="3200" dirty="0"/>
              <a:t>User friendly Order Management </a:t>
            </a:r>
            <a:endParaRPr lang="en-IN" sz="3200" dirty="0"/>
          </a:p>
          <a:p>
            <a:r>
              <a:rPr lang="en-IN" sz="3200" dirty="0"/>
              <a:t>Customer management</a:t>
            </a:r>
            <a:endParaRPr lang="en-IN" sz="3200" dirty="0"/>
          </a:p>
          <a:p>
            <a:r>
              <a:rPr lang="en-IN" sz="3200" dirty="0"/>
              <a:t>Better Customer Service </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Flow </a:t>
            </a:r>
            <a:r>
              <a:rPr lang="en-IN" dirty="0" err="1"/>
              <a:t>Daigram</a:t>
            </a:r>
            <a:r>
              <a:rPr lang="en-IN" dirty="0"/>
              <a:t> </a:t>
            </a:r>
            <a:endParaRPr lang="en-IN" dirty="0"/>
          </a:p>
        </p:txBody>
      </p:sp>
      <p:pic>
        <p:nvPicPr>
          <p:cNvPr id="5" name="Content Placeholder 4"/>
          <p:cNvPicPr>
            <a:picLocks noGrp="1" noChangeAspect="1"/>
          </p:cNvPicPr>
          <p:nvPr>
            <p:ph idx="1"/>
          </p:nvPr>
        </p:nvPicPr>
        <p:blipFill>
          <a:blip r:embed="rId1"/>
          <a:stretch>
            <a:fillRect/>
          </a:stretch>
        </p:blipFill>
        <p:spPr>
          <a:xfrm>
            <a:off x="3502596" y="1743685"/>
            <a:ext cx="5176158" cy="45339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Interface </a:t>
            </a:r>
            <a:endParaRPr lang="en-IN" dirty="0"/>
          </a:p>
        </p:txBody>
      </p:sp>
      <p:pic>
        <p:nvPicPr>
          <p:cNvPr id="4" name="Content Placeholder 3"/>
          <p:cNvPicPr>
            <a:picLocks noChangeAspect="1"/>
          </p:cNvPicPr>
          <p:nvPr>
            <p:ph idx="1"/>
          </p:nvPr>
        </p:nvPicPr>
        <p:blipFill>
          <a:blip r:embed="rId1"/>
          <a:stretch>
            <a:fillRect/>
          </a:stretch>
        </p:blipFill>
        <p:spPr>
          <a:xfrm>
            <a:off x="2654935" y="1786890"/>
            <a:ext cx="6871335" cy="4693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Interfrace</a:t>
            </a:r>
            <a:r>
              <a:rPr lang="en-IN" dirty="0"/>
              <a:t> </a:t>
            </a:r>
            <a:endParaRPr lang="en-IN" dirty="0"/>
          </a:p>
        </p:txBody>
      </p:sp>
      <p:pic>
        <p:nvPicPr>
          <p:cNvPr id="4" name="Content Placeholder 3"/>
          <p:cNvPicPr>
            <a:picLocks noChangeAspect="1"/>
          </p:cNvPicPr>
          <p:nvPr>
            <p:ph idx="1"/>
          </p:nvPr>
        </p:nvPicPr>
        <p:blipFill>
          <a:blip r:embed="rId1"/>
          <a:stretch>
            <a:fillRect/>
          </a:stretch>
        </p:blipFill>
        <p:spPr>
          <a:xfrm>
            <a:off x="2849880" y="1835150"/>
            <a:ext cx="6779260" cy="464566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3300</Words>
  <Application>WPS Presentation</Application>
  <PresentationFormat>Widescreen</PresentationFormat>
  <Paragraphs>71</Paragraphs>
  <Slides>12</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12</vt:i4>
      </vt:variant>
    </vt:vector>
  </HeadingPairs>
  <TitlesOfParts>
    <vt:vector size="33" baseType="lpstr">
      <vt:lpstr>Arial</vt:lpstr>
      <vt:lpstr>SimSun</vt:lpstr>
      <vt:lpstr>Wingdings</vt:lpstr>
      <vt:lpstr>CIDFont+F2</vt:lpstr>
      <vt:lpstr>AMGDT</vt:lpstr>
      <vt:lpstr>CIDFont+F1</vt:lpstr>
      <vt:lpstr>Bookman Old Style</vt:lpstr>
      <vt:lpstr>Rockwell</vt:lpstr>
      <vt:lpstr>Microsoft YaHei</vt:lpstr>
      <vt:lpstr>Arial Unicode MS</vt:lpstr>
      <vt:lpstr>Calibri</vt:lpstr>
      <vt:lpstr>Times New Roman</vt:lpstr>
      <vt:lpstr>Agency FB</vt:lpstr>
      <vt:lpstr>Algerian</vt:lpstr>
      <vt:lpstr>Aparajita</vt:lpstr>
      <vt:lpstr>Arial Rounded MT Bold</vt:lpstr>
      <vt:lpstr>Artifakt Element Black</vt:lpstr>
      <vt:lpstr>Bodoni MT Black</vt:lpstr>
      <vt:lpstr>Bodoni MT Poster Compressed</vt:lpstr>
      <vt:lpstr>Bodoni MT Condensed</vt:lpstr>
      <vt:lpstr>Damask</vt:lpstr>
      <vt:lpstr>Cafe Billing System </vt:lpstr>
      <vt:lpstr>Introduction </vt:lpstr>
      <vt:lpstr>List Of Some features</vt:lpstr>
      <vt:lpstr>Objective of café billing System</vt:lpstr>
      <vt:lpstr>Objective of café billing System</vt:lpstr>
      <vt:lpstr>Need For Café Billing System</vt:lpstr>
      <vt:lpstr>Data Flow Daigram </vt:lpstr>
      <vt:lpstr>Interface </vt:lpstr>
      <vt:lpstr>Interfrace </vt:lpstr>
      <vt:lpstr>Hardware &amp; Software Requirement </vt:lpstr>
      <vt:lpstr>CONCLUSION AND 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Cafe Billing System </dc:title>
  <dc:creator>Pratik Singh</dc:creator>
  <cp:lastModifiedBy>KIIT</cp:lastModifiedBy>
  <cp:revision>2</cp:revision>
  <dcterms:created xsi:type="dcterms:W3CDTF">2023-05-03T17:52:00Z</dcterms:created>
  <dcterms:modified xsi:type="dcterms:W3CDTF">2024-04-08T18:55:49Z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FC6783221B7E44A8AEE76525D5148AE4_13</vt:lpwstr>
  </property>
  <property fmtid="{D5CDD505-2E9C-101B-9397-08002B2CF9AE}" pid="3" name="KSOProductBuildVer">
    <vt:lpwstr>1033-12.2.0.13472</vt:lpwstr>
  </property>
</Properties>
</file>