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BE07E-5B06-4DB0-BC7D-6A7B9D3F8E9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6BB3A-CDB1-4C0C-84E6-4B578349C54F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pPr algn="ctr" rtl="0"/>
          <a:r>
            <a:rPr lang="en-US" sz="4000" b="1" dirty="0" smtClean="0"/>
            <a:t>Types:</a:t>
          </a:r>
          <a:endParaRPr lang="en-US" sz="4000" b="1" dirty="0"/>
        </a:p>
      </dgm:t>
    </dgm:pt>
    <dgm:pt modelId="{8696E3F4-D289-41F7-BB0D-5B445D224276}" type="parTrans" cxnId="{8EB31CE7-7891-4529-B220-FDA855A55500}">
      <dgm:prSet/>
      <dgm:spPr/>
      <dgm:t>
        <a:bodyPr/>
        <a:lstStyle/>
        <a:p>
          <a:endParaRPr lang="en-US"/>
        </a:p>
      </dgm:t>
    </dgm:pt>
    <dgm:pt modelId="{0279B488-4FD6-41D8-B675-255528B36B68}" type="sibTrans" cxnId="{8EB31CE7-7891-4529-B220-FDA855A55500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4800" b="1" dirty="0" smtClean="0"/>
            <a:t>Heat sinks and cooling fans:</a:t>
          </a:r>
        </a:p>
        <a:p>
          <a:pPr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dirty="0"/>
        </a:p>
      </dgm:t>
    </dgm:pt>
    <dgm:pt modelId="{11B4C2FC-1EBD-4199-AD9E-296557313E9C}" type="pres">
      <dgm:prSet presAssocID="{EE0BE07E-5B06-4DB0-BC7D-6A7B9D3F8E9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CDD41A9-B131-4D74-A59B-B0FDCA176778}" type="pres">
      <dgm:prSet presAssocID="{A506BB3A-CDB1-4C0C-84E6-4B578349C54F}" presName="composite" presStyleCnt="0"/>
      <dgm:spPr/>
    </dgm:pt>
    <dgm:pt modelId="{B9E458B8-2654-47BE-93AB-08099AFDBCD7}" type="pres">
      <dgm:prSet presAssocID="{A506BB3A-CDB1-4C0C-84E6-4B578349C54F}" presName="Parent1" presStyleLbl="node1" presStyleIdx="0" presStyleCnt="2" custScaleX="126304" custScaleY="100790" custLinFactX="30410" custLinFactNeighborX="100000" custLinFactNeighborY="65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7848D-3077-4F98-BAAA-03A0FEDFEB66}" type="pres">
      <dgm:prSet presAssocID="{A506BB3A-CDB1-4C0C-84E6-4B578349C54F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07A7181-CC34-4DFB-AF3F-3125CAEF17B6}" type="pres">
      <dgm:prSet presAssocID="{A506BB3A-CDB1-4C0C-84E6-4B578349C54F}" presName="BalanceSpacing" presStyleCnt="0"/>
      <dgm:spPr/>
    </dgm:pt>
    <dgm:pt modelId="{426A70E7-6E63-4D60-8B6A-753D8886BF52}" type="pres">
      <dgm:prSet presAssocID="{A506BB3A-CDB1-4C0C-84E6-4B578349C54F}" presName="BalanceSpacing1" presStyleCnt="0"/>
      <dgm:spPr/>
    </dgm:pt>
    <dgm:pt modelId="{81E057DA-32FA-42CA-AB0A-E2DAE1787AF8}" type="pres">
      <dgm:prSet presAssocID="{0279B488-4FD6-41D8-B675-255528B36B68}" presName="Accent1Text" presStyleLbl="node1" presStyleIdx="1" presStyleCnt="2" custScaleX="178535" custScaleY="159835" custLinFactNeighborX="-66387" custLinFactNeighborY="2047"/>
      <dgm:spPr/>
      <dgm:t>
        <a:bodyPr/>
        <a:lstStyle/>
        <a:p>
          <a:endParaRPr lang="en-US"/>
        </a:p>
      </dgm:t>
    </dgm:pt>
  </dgm:ptLst>
  <dgm:cxnLst>
    <dgm:cxn modelId="{82D751A1-DBC0-4653-8A29-8E891581CE9F}" type="presOf" srcId="{0279B488-4FD6-41D8-B675-255528B36B68}" destId="{81E057DA-32FA-42CA-AB0A-E2DAE1787AF8}" srcOrd="0" destOrd="0" presId="urn:microsoft.com/office/officeart/2008/layout/AlternatingHexagons"/>
    <dgm:cxn modelId="{8EB31CE7-7891-4529-B220-FDA855A55500}" srcId="{EE0BE07E-5B06-4DB0-BC7D-6A7B9D3F8E9E}" destId="{A506BB3A-CDB1-4C0C-84E6-4B578349C54F}" srcOrd="0" destOrd="0" parTransId="{8696E3F4-D289-41F7-BB0D-5B445D224276}" sibTransId="{0279B488-4FD6-41D8-B675-255528B36B68}"/>
    <dgm:cxn modelId="{03B3EE5A-6E1E-4E56-9EFC-02B42BAD497B}" type="presOf" srcId="{A506BB3A-CDB1-4C0C-84E6-4B578349C54F}" destId="{B9E458B8-2654-47BE-93AB-08099AFDBCD7}" srcOrd="0" destOrd="0" presId="urn:microsoft.com/office/officeart/2008/layout/AlternatingHexagons"/>
    <dgm:cxn modelId="{9F0FDCD8-F1C8-400E-876D-08E62BD0532C}" type="presOf" srcId="{EE0BE07E-5B06-4DB0-BC7D-6A7B9D3F8E9E}" destId="{11B4C2FC-1EBD-4199-AD9E-296557313E9C}" srcOrd="0" destOrd="0" presId="urn:microsoft.com/office/officeart/2008/layout/AlternatingHexagons"/>
    <dgm:cxn modelId="{D24E6723-AD7E-4ACA-9FEF-CACE2AAA83CA}" type="presParOf" srcId="{11B4C2FC-1EBD-4199-AD9E-296557313E9C}" destId="{6CDD41A9-B131-4D74-A59B-B0FDCA176778}" srcOrd="0" destOrd="0" presId="urn:microsoft.com/office/officeart/2008/layout/AlternatingHexagons"/>
    <dgm:cxn modelId="{DABCF8DF-59E2-49E6-90F8-1B65CD37D040}" type="presParOf" srcId="{6CDD41A9-B131-4D74-A59B-B0FDCA176778}" destId="{B9E458B8-2654-47BE-93AB-08099AFDBCD7}" srcOrd="0" destOrd="0" presId="urn:microsoft.com/office/officeart/2008/layout/AlternatingHexagons"/>
    <dgm:cxn modelId="{50B156BB-A0CA-4F31-8151-DE74CE805FD5}" type="presParOf" srcId="{6CDD41A9-B131-4D74-A59B-B0FDCA176778}" destId="{1257848D-3077-4F98-BAAA-03A0FEDFEB66}" srcOrd="1" destOrd="0" presId="urn:microsoft.com/office/officeart/2008/layout/AlternatingHexagons"/>
    <dgm:cxn modelId="{1081DC77-1D5F-4AE6-9673-5151C5BBE2CB}" type="presParOf" srcId="{6CDD41A9-B131-4D74-A59B-B0FDCA176778}" destId="{207A7181-CC34-4DFB-AF3F-3125CAEF17B6}" srcOrd="2" destOrd="0" presId="urn:microsoft.com/office/officeart/2008/layout/AlternatingHexagons"/>
    <dgm:cxn modelId="{26CF5BA4-E12C-4CED-8BF5-9483DE404045}" type="presParOf" srcId="{6CDD41A9-B131-4D74-A59B-B0FDCA176778}" destId="{426A70E7-6E63-4D60-8B6A-753D8886BF52}" srcOrd="3" destOrd="0" presId="urn:microsoft.com/office/officeart/2008/layout/AlternatingHexagons"/>
    <dgm:cxn modelId="{6EC5E9EF-B154-4C86-9F0D-39B46FF53C3D}" type="presParOf" srcId="{6CDD41A9-B131-4D74-A59B-B0FDCA176778}" destId="{81E057DA-32FA-42CA-AB0A-E2DAE1787AF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AECE52-BF76-4852-94E5-D9FF5ACFFD7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C01DD-7859-4B84-92B9-2F9BF990B090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pPr algn="l" rtl="0"/>
          <a:r>
            <a:rPr lang="en-US" sz="3600" dirty="0" smtClean="0">
              <a:solidFill>
                <a:schemeClr val="bg1"/>
              </a:solidFill>
            </a:rPr>
            <a:t>Presentation by:</a:t>
          </a:r>
        </a:p>
        <a:p>
          <a:pPr algn="l" rtl="0"/>
          <a:r>
            <a:rPr lang="en-US" sz="3600" dirty="0" smtClean="0">
              <a:solidFill>
                <a:schemeClr val="tx1"/>
              </a:solidFill>
            </a:rPr>
            <a:t>                        </a:t>
          </a:r>
          <a:r>
            <a:rPr lang="en-US" sz="3600" dirty="0" err="1" smtClean="0">
              <a:solidFill>
                <a:schemeClr val="bg1"/>
              </a:solidFill>
            </a:rPr>
            <a:t>Dilshad</a:t>
          </a:r>
          <a:r>
            <a:rPr lang="en-US" sz="3600" dirty="0" smtClean="0">
              <a:solidFill>
                <a:schemeClr val="bg1"/>
              </a:solidFill>
            </a:rPr>
            <a:t> Ali</a:t>
          </a:r>
        </a:p>
      </dgm:t>
    </dgm:pt>
    <dgm:pt modelId="{19B3211B-FE87-4E6C-A546-16C4C39E11DF}" type="parTrans" cxnId="{6AB6AF65-EB78-4F3C-A251-189FA9787C74}">
      <dgm:prSet/>
      <dgm:spPr/>
      <dgm:t>
        <a:bodyPr/>
        <a:lstStyle/>
        <a:p>
          <a:endParaRPr lang="en-US"/>
        </a:p>
      </dgm:t>
    </dgm:pt>
    <dgm:pt modelId="{96AD2EC7-25F7-4900-A7F5-50178326048D}" type="sibTrans" cxnId="{6AB6AF65-EB78-4F3C-A251-189FA9787C74}">
      <dgm:prSet/>
      <dgm:spPr/>
      <dgm:t>
        <a:bodyPr/>
        <a:lstStyle/>
        <a:p>
          <a:endParaRPr lang="en-US"/>
        </a:p>
      </dgm:t>
    </dgm:pt>
    <dgm:pt modelId="{DED1F097-AC07-4AB3-B79D-4BD1D9D387A1}" type="pres">
      <dgm:prSet presAssocID="{33AECE52-BF76-4852-94E5-D9FF5ACFFD7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B27980-88E3-4C35-80FB-C19F63295536}" type="pres">
      <dgm:prSet presAssocID="{702C01DD-7859-4B84-92B9-2F9BF990B090}" presName="node" presStyleLbl="node1" presStyleIdx="0" presStyleCnt="1" custLinFactNeighborX="-3312" custLinFactNeighborY="-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B6AF65-EB78-4F3C-A251-189FA9787C74}" srcId="{33AECE52-BF76-4852-94E5-D9FF5ACFFD79}" destId="{702C01DD-7859-4B84-92B9-2F9BF990B090}" srcOrd="0" destOrd="0" parTransId="{19B3211B-FE87-4E6C-A546-16C4C39E11DF}" sibTransId="{96AD2EC7-25F7-4900-A7F5-50178326048D}"/>
    <dgm:cxn modelId="{15C1DEA6-CB0D-4CF5-B8F8-8FEB6B3A9079}" type="presOf" srcId="{702C01DD-7859-4B84-92B9-2F9BF990B090}" destId="{01B27980-88E3-4C35-80FB-C19F63295536}" srcOrd="0" destOrd="0" presId="urn:microsoft.com/office/officeart/2005/8/layout/hList6"/>
    <dgm:cxn modelId="{7DC44BAF-325A-4341-9399-DE25B02E4669}" type="presOf" srcId="{33AECE52-BF76-4852-94E5-D9FF5ACFFD79}" destId="{DED1F097-AC07-4AB3-B79D-4BD1D9D387A1}" srcOrd="0" destOrd="0" presId="urn:microsoft.com/office/officeart/2005/8/layout/hList6"/>
    <dgm:cxn modelId="{19B5A5F3-CFEC-4ED9-8BB4-BB7F07E519B6}" type="presParOf" srcId="{DED1F097-AC07-4AB3-B79D-4BD1D9D387A1}" destId="{01B27980-88E3-4C35-80FB-C19F63295536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C5D18E-A32E-4863-9406-AA65C464DFE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55C288-E1B7-4824-8A32-AE6C0AF3A37E}">
      <dgm:prSet/>
      <dgm:spPr>
        <a:solidFill>
          <a:schemeClr val="tx2">
            <a:lumMod val="75000"/>
            <a:lumOff val="25000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b="1" dirty="0" smtClean="0"/>
            <a:t>Heat sinks </a:t>
          </a:r>
          <a:endParaRPr lang="en-US" b="1" dirty="0"/>
        </a:p>
      </dgm:t>
    </dgm:pt>
    <dgm:pt modelId="{1E31780E-4DC1-4A87-93DB-AF82E9D8E1AF}" type="parTrans" cxnId="{9A46F94A-7746-479F-BB97-7C74A582E4BA}">
      <dgm:prSet/>
      <dgm:spPr/>
      <dgm:t>
        <a:bodyPr/>
        <a:lstStyle/>
        <a:p>
          <a:endParaRPr lang="en-US"/>
        </a:p>
      </dgm:t>
    </dgm:pt>
    <dgm:pt modelId="{9844044D-4973-4A04-8F3F-DC4D532318E2}" type="sibTrans" cxnId="{9A46F94A-7746-479F-BB97-7C74A582E4BA}">
      <dgm:prSet/>
      <dgm:spPr/>
      <dgm:t>
        <a:bodyPr/>
        <a:lstStyle/>
        <a:p>
          <a:endParaRPr lang="en-US"/>
        </a:p>
      </dgm:t>
    </dgm:pt>
    <dgm:pt modelId="{482FEDF2-BE41-4B67-A15D-639A2702D508}" type="pres">
      <dgm:prSet presAssocID="{05C5D18E-A32E-4863-9406-AA65C464DF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D6AADA-017F-42CD-BA79-1F0C8A46F564}" type="pres">
      <dgm:prSet presAssocID="{C755C288-E1B7-4824-8A32-AE6C0AF3A37E}" presName="node" presStyleLbl="node1" presStyleIdx="0" presStyleCnt="1" custLinFactNeighborX="-794" custLinFactNeighborY="57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F0F752-6935-40AF-A49F-B1F9231BF090}" type="presOf" srcId="{C755C288-E1B7-4824-8A32-AE6C0AF3A37E}" destId="{47D6AADA-017F-42CD-BA79-1F0C8A46F564}" srcOrd="0" destOrd="0" presId="urn:microsoft.com/office/officeart/2005/8/layout/hList6"/>
    <dgm:cxn modelId="{C5CE75BB-4E87-4F59-95EC-516B3D4AA7E5}" type="presOf" srcId="{05C5D18E-A32E-4863-9406-AA65C464DFE1}" destId="{482FEDF2-BE41-4B67-A15D-639A2702D508}" srcOrd="0" destOrd="0" presId="urn:microsoft.com/office/officeart/2005/8/layout/hList6"/>
    <dgm:cxn modelId="{9A46F94A-7746-479F-BB97-7C74A582E4BA}" srcId="{05C5D18E-A32E-4863-9406-AA65C464DFE1}" destId="{C755C288-E1B7-4824-8A32-AE6C0AF3A37E}" srcOrd="0" destOrd="0" parTransId="{1E31780E-4DC1-4A87-93DB-AF82E9D8E1AF}" sibTransId="{9844044D-4973-4A04-8F3F-DC4D532318E2}"/>
    <dgm:cxn modelId="{184CC159-B9DC-44C0-9AAD-E440CCB7BA2C}" type="presParOf" srcId="{482FEDF2-BE41-4B67-A15D-639A2702D508}" destId="{47D6AADA-017F-42CD-BA79-1F0C8A46F564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3B918-B288-4AA0-A891-FC08CEC5490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D49D4-09F7-4CFD-9559-EF81113325A8}">
      <dgm:prSet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pPr algn="l" rtl="0"/>
          <a:r>
            <a:rPr lang="en-US" sz="4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Introduction:</a:t>
          </a:r>
          <a:endParaRPr lang="en-US" sz="4000" b="1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083F68-A8C1-4FC7-ABCC-5A7F5E19F516}" type="parTrans" cxnId="{044C6A62-8149-4EF0-87AF-AC527179306D}">
      <dgm:prSet/>
      <dgm:spPr/>
      <dgm:t>
        <a:bodyPr/>
        <a:lstStyle/>
        <a:p>
          <a:endParaRPr lang="en-US"/>
        </a:p>
      </dgm:t>
    </dgm:pt>
    <dgm:pt modelId="{C5EE348E-FF4C-469A-912F-E9A868893E14}" type="sibTrans" cxnId="{044C6A62-8149-4EF0-87AF-AC527179306D}">
      <dgm:prSet/>
      <dgm:spPr/>
      <dgm:t>
        <a:bodyPr/>
        <a:lstStyle/>
        <a:p>
          <a:endParaRPr lang="en-US"/>
        </a:p>
      </dgm:t>
    </dgm:pt>
    <dgm:pt modelId="{403A6721-A735-40D7-A4BC-A182398FA18B}" type="pres">
      <dgm:prSet presAssocID="{F4F3B918-B288-4AA0-A891-FC08CEC549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38B898-2431-402A-99CF-C42497DF964D}" type="pres">
      <dgm:prSet presAssocID="{88AD49D4-09F7-4CFD-9559-EF81113325A8}" presName="node" presStyleLbl="node1" presStyleIdx="0" presStyleCnt="1" custLinFactNeighborX="-2251" custLinFactNeighborY="-13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D2EE1F-1E07-4E29-87D6-43F6A0850EB1}" type="presOf" srcId="{88AD49D4-09F7-4CFD-9559-EF81113325A8}" destId="{9238B898-2431-402A-99CF-C42497DF964D}" srcOrd="0" destOrd="0" presId="urn:microsoft.com/office/officeart/2005/8/layout/hList6"/>
    <dgm:cxn modelId="{7AFF9A25-665C-4CFF-82E7-6AC28FCC2D0E}" type="presOf" srcId="{F4F3B918-B288-4AA0-A891-FC08CEC54902}" destId="{403A6721-A735-40D7-A4BC-A182398FA18B}" srcOrd="0" destOrd="0" presId="urn:microsoft.com/office/officeart/2005/8/layout/hList6"/>
    <dgm:cxn modelId="{044C6A62-8149-4EF0-87AF-AC527179306D}" srcId="{F4F3B918-B288-4AA0-A891-FC08CEC54902}" destId="{88AD49D4-09F7-4CFD-9559-EF81113325A8}" srcOrd="0" destOrd="0" parTransId="{C6083F68-A8C1-4FC7-ABCC-5A7F5E19F516}" sibTransId="{C5EE348E-FF4C-469A-912F-E9A868893E14}"/>
    <dgm:cxn modelId="{1E4198ED-35D9-415C-A60A-258A2BD9EECC}" type="presParOf" srcId="{403A6721-A735-40D7-A4BC-A182398FA18B}" destId="{9238B898-2431-402A-99CF-C42497DF964D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A8B42-205A-4136-8CE5-4E3B088EF92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2792B-EACC-413D-A922-B0AB6306EAF8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What is a Cooling Fan?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8144FD-7FFB-478D-9803-B43C81F37E16}" type="parTrans" cxnId="{8F459DFA-B6D8-451A-80A9-3D9F04BE4125}">
      <dgm:prSet/>
      <dgm:spPr/>
      <dgm:t>
        <a:bodyPr/>
        <a:lstStyle/>
        <a:p>
          <a:endParaRPr lang="en-US"/>
        </a:p>
      </dgm:t>
    </dgm:pt>
    <dgm:pt modelId="{51E8A983-83F1-4CA5-BBCB-A04E74FCC6F7}" type="sibTrans" cxnId="{8F459DFA-B6D8-451A-80A9-3D9F04BE4125}">
      <dgm:prSet/>
      <dgm:spPr/>
      <dgm:t>
        <a:bodyPr/>
        <a:lstStyle/>
        <a:p>
          <a:endParaRPr lang="en-US"/>
        </a:p>
      </dgm:t>
    </dgm:pt>
    <dgm:pt modelId="{C25946A8-F55A-4180-8EB9-C6B26553A04F}" type="pres">
      <dgm:prSet presAssocID="{A25A8B42-205A-4136-8CE5-4E3B088EF92D}" presName="Name0" presStyleCnt="0">
        <dgm:presLayoutVars>
          <dgm:dir/>
          <dgm:resizeHandles val="exact"/>
        </dgm:presLayoutVars>
      </dgm:prSet>
      <dgm:spPr/>
    </dgm:pt>
    <dgm:pt modelId="{4D6D6C24-F1AB-495A-AF58-4280D4F897BB}" type="pres">
      <dgm:prSet presAssocID="{B4C2792B-EACC-413D-A922-B0AB6306EAF8}" presName="node" presStyleLbl="node1" presStyleIdx="0" presStyleCnt="1" custLinFactNeighborX="-517">
        <dgm:presLayoutVars>
          <dgm:bulletEnabled val="1"/>
        </dgm:presLayoutVars>
      </dgm:prSet>
      <dgm:spPr/>
    </dgm:pt>
  </dgm:ptLst>
  <dgm:cxnLst>
    <dgm:cxn modelId="{3CDDBEED-D864-4D63-AAF7-2D960D08F143}" type="presOf" srcId="{A25A8B42-205A-4136-8CE5-4E3B088EF92D}" destId="{C25946A8-F55A-4180-8EB9-C6B26553A04F}" srcOrd="0" destOrd="0" presId="urn:microsoft.com/office/officeart/2005/8/layout/hList6"/>
    <dgm:cxn modelId="{8D2AD343-03D9-49C1-8BE9-6AC47D57446A}" type="presOf" srcId="{B4C2792B-EACC-413D-A922-B0AB6306EAF8}" destId="{4D6D6C24-F1AB-495A-AF58-4280D4F897BB}" srcOrd="0" destOrd="0" presId="urn:microsoft.com/office/officeart/2005/8/layout/hList6"/>
    <dgm:cxn modelId="{8F459DFA-B6D8-451A-80A9-3D9F04BE4125}" srcId="{A25A8B42-205A-4136-8CE5-4E3B088EF92D}" destId="{B4C2792B-EACC-413D-A922-B0AB6306EAF8}" srcOrd="0" destOrd="0" parTransId="{A88144FD-7FFB-478D-9803-B43C81F37E16}" sibTransId="{51E8A983-83F1-4CA5-BBCB-A04E74FCC6F7}"/>
    <dgm:cxn modelId="{82CC0C7B-1B51-44C5-B345-F4F3A501CAF4}" type="presParOf" srcId="{C25946A8-F55A-4180-8EB9-C6B26553A04F}" destId="{4D6D6C24-F1AB-495A-AF58-4280D4F897BB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A78E38-F000-4E71-9B21-73DD8DBFE135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B4632-0596-4256-8FA8-15B0CB77A3D8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0"/>
          <a:r>
            <a:rPr lang="en-US" sz="3600" b="1" dirty="0" smtClean="0">
              <a:latin typeface="Arial" panose="020B0604020202020204" pitchFamily="34" charset="0"/>
              <a:cs typeface="Arial" panose="020B0604020202020204" pitchFamily="34" charset="0"/>
            </a:rPr>
            <a:t>Types of Cooling Fans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37B263-5A50-4E6B-BDF4-0093E451A881}" type="parTrans" cxnId="{6C737882-BF55-4F1F-82F6-CF498E76FBC2}">
      <dgm:prSet/>
      <dgm:spPr/>
      <dgm:t>
        <a:bodyPr/>
        <a:lstStyle/>
        <a:p>
          <a:endParaRPr lang="en-US"/>
        </a:p>
      </dgm:t>
    </dgm:pt>
    <dgm:pt modelId="{66ED64AB-B80F-4FF3-A23F-911F294EC229}" type="sibTrans" cxnId="{6C737882-BF55-4F1F-82F6-CF498E76FBC2}">
      <dgm:prSet/>
      <dgm:spPr/>
      <dgm:t>
        <a:bodyPr/>
        <a:lstStyle/>
        <a:p>
          <a:endParaRPr lang="en-US"/>
        </a:p>
      </dgm:t>
    </dgm:pt>
    <dgm:pt modelId="{8A0628FD-2EA3-4C3A-8E28-7331B1EF6310}" type="pres">
      <dgm:prSet presAssocID="{1FA78E38-F000-4E71-9B21-73DD8DBFE135}" presName="Name0" presStyleCnt="0">
        <dgm:presLayoutVars>
          <dgm:dir/>
          <dgm:resizeHandles val="exact"/>
        </dgm:presLayoutVars>
      </dgm:prSet>
      <dgm:spPr/>
    </dgm:pt>
    <dgm:pt modelId="{3280740B-B317-4FBA-9CDB-E08598C70CB3}" type="pres">
      <dgm:prSet presAssocID="{0E6B4632-0596-4256-8FA8-15B0CB77A3D8}" presName="node" presStyleLbl="node1" presStyleIdx="0" presStyleCnt="1" custLinFactNeighborX="-5367" custLinFactNeighborY="-6250">
        <dgm:presLayoutVars>
          <dgm:bulletEnabled val="1"/>
        </dgm:presLayoutVars>
      </dgm:prSet>
      <dgm:spPr/>
    </dgm:pt>
  </dgm:ptLst>
  <dgm:cxnLst>
    <dgm:cxn modelId="{7B42FC35-F8E3-4083-8AA6-EF67BB71CF8A}" type="presOf" srcId="{0E6B4632-0596-4256-8FA8-15B0CB77A3D8}" destId="{3280740B-B317-4FBA-9CDB-E08598C70CB3}" srcOrd="0" destOrd="0" presId="urn:microsoft.com/office/officeart/2005/8/layout/hList6"/>
    <dgm:cxn modelId="{D4E8A843-45D4-41E0-9254-02ACA4EB9440}" type="presOf" srcId="{1FA78E38-F000-4E71-9B21-73DD8DBFE135}" destId="{8A0628FD-2EA3-4C3A-8E28-7331B1EF6310}" srcOrd="0" destOrd="0" presId="urn:microsoft.com/office/officeart/2005/8/layout/hList6"/>
    <dgm:cxn modelId="{6C737882-BF55-4F1F-82F6-CF498E76FBC2}" srcId="{1FA78E38-F000-4E71-9B21-73DD8DBFE135}" destId="{0E6B4632-0596-4256-8FA8-15B0CB77A3D8}" srcOrd="0" destOrd="0" parTransId="{8437B263-5A50-4E6B-BDF4-0093E451A881}" sibTransId="{66ED64AB-B80F-4FF3-A23F-911F294EC229}"/>
    <dgm:cxn modelId="{320D3BF3-2DA6-41C6-87CE-EDDE096FCD17}" type="presParOf" srcId="{8A0628FD-2EA3-4C3A-8E28-7331B1EF6310}" destId="{3280740B-B317-4FBA-9CDB-E08598C70CB3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458B8-2654-47BE-93AB-08099AFDBCD7}">
      <dsp:nvSpPr>
        <dsp:cNvPr id="0" name=""/>
        <dsp:cNvSpPr/>
      </dsp:nvSpPr>
      <dsp:spPr>
        <a:xfrm rot="5400000">
          <a:off x="7462311" y="619093"/>
          <a:ext cx="2425414" cy="2644264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Types:</a:t>
          </a:r>
          <a:endParaRPr lang="en-US" sz="4000" b="1" kern="1200" dirty="0"/>
        </a:p>
      </dsp:txBody>
      <dsp:txXfrm rot="-5400000">
        <a:off x="7793597" y="1132754"/>
        <a:ext cx="1762842" cy="1616942"/>
      </dsp:txXfrm>
    </dsp:sp>
    <dsp:sp modelId="{1257848D-3077-4F98-BAAA-03A0FEDFEB66}">
      <dsp:nvSpPr>
        <dsp:cNvPr id="0" name=""/>
        <dsp:cNvSpPr/>
      </dsp:nvSpPr>
      <dsp:spPr>
        <a:xfrm>
          <a:off x="7055106" y="1203470"/>
          <a:ext cx="2685546" cy="1443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057DA-32FA-42CA-AB0A-E2DAE1787AF8}">
      <dsp:nvSpPr>
        <dsp:cNvPr id="0" name=""/>
        <dsp:cNvSpPr/>
      </dsp:nvSpPr>
      <dsp:spPr>
        <a:xfrm rot="5400000">
          <a:off x="370737" y="58766"/>
          <a:ext cx="3846275" cy="3737757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4800" b="1" kern="1200" dirty="0" smtClean="0"/>
            <a:t>Heat sinks and cooling fans: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 rot="-5400000">
        <a:off x="1039167" y="636510"/>
        <a:ext cx="2509415" cy="2582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27980-88E3-4C35-80FB-C19F63295536}">
      <dsp:nvSpPr>
        <dsp:cNvPr id="0" name=""/>
        <dsp:cNvSpPr/>
      </dsp:nvSpPr>
      <dsp:spPr>
        <a:xfrm rot="16200000">
          <a:off x="3556700" y="-3556700"/>
          <a:ext cx="1700011" cy="8813412"/>
        </a:xfrm>
        <a:prstGeom prst="flowChartManualOperation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Presentation by:</a:t>
          </a:r>
        </a:p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                        </a:t>
          </a:r>
          <a:r>
            <a:rPr lang="en-US" sz="3600" kern="1200" dirty="0" err="1" smtClean="0">
              <a:solidFill>
                <a:schemeClr val="bg1"/>
              </a:solidFill>
            </a:rPr>
            <a:t>Dilshad</a:t>
          </a:r>
          <a:r>
            <a:rPr lang="en-US" sz="3600" kern="1200" dirty="0" smtClean="0">
              <a:solidFill>
                <a:schemeClr val="bg1"/>
              </a:solidFill>
            </a:rPr>
            <a:t> Ali</a:t>
          </a:r>
        </a:p>
      </dsp:txBody>
      <dsp:txXfrm rot="5400000">
        <a:off x="0" y="340002"/>
        <a:ext cx="8813412" cy="1020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6AADA-017F-42CD-BA79-1F0C8A46F564}">
      <dsp:nvSpPr>
        <dsp:cNvPr id="0" name=""/>
        <dsp:cNvSpPr/>
      </dsp:nvSpPr>
      <dsp:spPr>
        <a:xfrm rot="16200000">
          <a:off x="1094281" y="-1094281"/>
          <a:ext cx="2368446" cy="4557010"/>
        </a:xfrm>
        <a:prstGeom prst="flowChartManualOperation">
          <a:avLst/>
        </a:prstGeom>
        <a:solidFill>
          <a:schemeClr val="tx2">
            <a:lumMod val="75000"/>
            <a:lumOff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0" tIns="0" rIns="406797" bIns="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1" kern="1200" dirty="0" smtClean="0"/>
            <a:t>Heat sinks </a:t>
          </a:r>
          <a:endParaRPr lang="en-US" sz="6400" b="1" kern="1200" dirty="0"/>
        </a:p>
      </dsp:txBody>
      <dsp:txXfrm rot="5400000">
        <a:off x="-1" y="473690"/>
        <a:ext cx="4557010" cy="1421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8B898-2431-402A-99CF-C42497DF964D}">
      <dsp:nvSpPr>
        <dsp:cNvPr id="0" name=""/>
        <dsp:cNvSpPr/>
      </dsp:nvSpPr>
      <dsp:spPr>
        <a:xfrm rot="16200000">
          <a:off x="1481070" y="-1481070"/>
          <a:ext cx="1043188" cy="4005328"/>
        </a:xfrm>
        <a:prstGeom prst="flowChartManualOperation">
          <a:avLst/>
        </a:prstGeom>
        <a:solidFill>
          <a:schemeClr val="tx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Introduction:</a:t>
          </a:r>
          <a:endParaRPr lang="en-US" sz="4000" b="1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0" y="208638"/>
        <a:ext cx="4005328" cy="625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D6C24-F1AB-495A-AF58-4280D4F897BB}">
      <dsp:nvSpPr>
        <dsp:cNvPr id="0" name=""/>
        <dsp:cNvSpPr/>
      </dsp:nvSpPr>
      <dsp:spPr>
        <a:xfrm rot="16200000">
          <a:off x="1971206" y="-1971206"/>
          <a:ext cx="1858780" cy="5801192"/>
        </a:xfrm>
        <a:prstGeom prst="flowChartManualOperation">
          <a:avLst/>
        </a:prstGeom>
        <a:solidFill>
          <a:schemeClr val="bg2">
            <a:lumMod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0" rIns="263922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What is a Cooling Fan?</a:t>
          </a:r>
          <a:endParaRPr lang="en-US" sz="4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0" y="371756"/>
        <a:ext cx="5801192" cy="11152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0740B-B317-4FBA-9CDB-E08598C70CB3}">
      <dsp:nvSpPr>
        <dsp:cNvPr id="0" name=""/>
        <dsp:cNvSpPr/>
      </dsp:nvSpPr>
      <dsp:spPr>
        <a:xfrm rot="16200000">
          <a:off x="1783830" y="-1783830"/>
          <a:ext cx="1993692" cy="5561352"/>
        </a:xfrm>
        <a:prstGeom prst="flowChartManualOperation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0" tIns="0" rIns="228600" bIns="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Types of Cooling Fans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0" y="398738"/>
        <a:ext cx="5561352" cy="1196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90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0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298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8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6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8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6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B4B492-D1E8-4D7D-82D4-AC951CF2F90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8B9190-DE55-4841-8525-49DBEF595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6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5251270"/>
              </p:ext>
            </p:extLst>
          </p:nvPr>
        </p:nvGraphicFramePr>
        <p:xfrm>
          <a:off x="515155" y="0"/>
          <a:ext cx="10818253" cy="3850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92195276"/>
              </p:ext>
            </p:extLst>
          </p:nvPr>
        </p:nvGraphicFramePr>
        <p:xfrm>
          <a:off x="1738649" y="3773510"/>
          <a:ext cx="8822028" cy="170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" name="Left-Right Arrow 13"/>
          <p:cNvSpPr/>
          <p:nvPr/>
        </p:nvSpPr>
        <p:spPr>
          <a:xfrm>
            <a:off x="5190186" y="1777285"/>
            <a:ext cx="2369713" cy="489397"/>
          </a:xfrm>
          <a:prstGeom prst="left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Right Arrow 14"/>
          <p:cNvSpPr/>
          <p:nvPr/>
        </p:nvSpPr>
        <p:spPr>
          <a:xfrm>
            <a:off x="373487" y="2962141"/>
            <a:ext cx="1300767" cy="1867436"/>
          </a:xfrm>
          <a:prstGeom prst="curved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76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9" grpId="0">
        <p:bldAsOne/>
      </p:bldGraphic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38681697"/>
              </p:ext>
            </p:extLst>
          </p:nvPr>
        </p:nvGraphicFramePr>
        <p:xfrm>
          <a:off x="1169233" y="359764"/>
          <a:ext cx="4557010" cy="236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61889170"/>
              </p:ext>
            </p:extLst>
          </p:nvPr>
        </p:nvGraphicFramePr>
        <p:xfrm>
          <a:off x="3515934" y="2511382"/>
          <a:ext cx="4005328" cy="1043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46986" y="3773509"/>
            <a:ext cx="7405351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Definition: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heatsink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device that dissipates heat away from components like CPUs, GPUs, and power transistors.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7443989" y="2949261"/>
            <a:ext cx="862883" cy="476519"/>
          </a:xfrm>
          <a:prstGeom prst="bentArrow">
            <a:avLst>
              <a:gd name="adj1" fmla="val 35811"/>
              <a:gd name="adj2" fmla="val 43919"/>
              <a:gd name="adj3" fmla="val 36486"/>
              <a:gd name="adj4" fmla="val 4375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6" grpId="0">
        <p:bldAsOne/>
      </p:bldGraphic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2124" y="193183"/>
            <a:ext cx="4159876" cy="1493949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Function:</a:t>
            </a:r>
            <a:endParaRPr lang="en-US" sz="6000" b="1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1964028" y="1712890"/>
            <a:ext cx="850005" cy="7984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51138" y="2640168"/>
            <a:ext cx="4262907" cy="303941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Absorbs and releases heat to maintain an optimal temperature.</a:t>
            </a:r>
            <a:endParaRPr lang="en-US" sz="3600" dirty="0"/>
          </a:p>
        </p:txBody>
      </p:sp>
      <p:sp>
        <p:nvSpPr>
          <p:cNvPr id="20" name="Rounded Rectangle 19"/>
          <p:cNvSpPr/>
          <p:nvPr/>
        </p:nvSpPr>
        <p:spPr>
          <a:xfrm>
            <a:off x="6671256" y="193183"/>
            <a:ext cx="4572000" cy="1493949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Importance:</a:t>
            </a:r>
            <a:endParaRPr lang="en-US" sz="6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499" y="1676233"/>
            <a:ext cx="853514" cy="871804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825802" y="2573794"/>
            <a:ext cx="4262907" cy="303941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Prevents performance degradation and damage to components.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413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547" y="180304"/>
            <a:ext cx="6104586" cy="146819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How </a:t>
            </a:r>
            <a:r>
              <a:rPr lang="en-US" sz="4800" b="1" dirty="0" err="1" smtClean="0"/>
              <a:t>Heatsinks</a:t>
            </a:r>
            <a:r>
              <a:rPr lang="en-US" sz="4800" b="1" dirty="0" smtClean="0"/>
              <a:t> Work: </a:t>
            </a:r>
            <a:endParaRPr lang="en-US" sz="4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2427" y="2073499"/>
            <a:ext cx="4610638" cy="184167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3200" b="1" dirty="0" smtClean="0"/>
              <a:t>Thermal Conduction:</a:t>
            </a:r>
            <a:r>
              <a:rPr lang="en-US" sz="3200" dirty="0" smtClean="0"/>
              <a:t> </a:t>
            </a:r>
          </a:p>
          <a:p>
            <a:pPr algn="ctr"/>
            <a:r>
              <a:rPr lang="en-US" sz="2400" dirty="0" err="1" smtClean="0"/>
              <a:t>Heatsinks</a:t>
            </a:r>
            <a:r>
              <a:rPr lang="en-US" sz="2400" dirty="0" smtClean="0"/>
              <a:t> transfer heat from a component through direct contact.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5460642" y="2073499"/>
            <a:ext cx="5692461" cy="184167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b="1" dirty="0" smtClean="0"/>
              <a:t>Thermal Dissipation: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800" dirty="0" smtClean="0"/>
              <a:t>Fins and other structures increase surface area, allowing heat to disperse into the air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833353" y="4159877"/>
            <a:ext cx="5254580" cy="225380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b="1" dirty="0" smtClean="0"/>
              <a:t>Materials: </a:t>
            </a:r>
          </a:p>
          <a:p>
            <a:pPr algn="ctr"/>
            <a:r>
              <a:rPr lang="en-US" sz="2800" dirty="0" smtClean="0"/>
              <a:t>Often made of high-conductivity metals like copper or aluminum.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30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15" y="1395194"/>
            <a:ext cx="5756856" cy="359320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2427" y="164892"/>
            <a:ext cx="5651291" cy="133412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US" sz="4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Heatsinks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4892" y="1629600"/>
            <a:ext cx="5696262" cy="207951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Active </a:t>
            </a:r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Heatsinks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Include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an additional cooling fan to assist in heat dissipation.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Examples: CPU coolers, some GPU coolers.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456" y="3839697"/>
            <a:ext cx="5696262" cy="269010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Passive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Heatsinks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fans; relies solely on surface area and thermal conductivity.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in devices where silent operation is essential (e.g., routers).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73414" y="4988400"/>
            <a:ext cx="5868331" cy="93588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heatsink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both passive and active cooling elements, enhancing heat dissipation for high-performance devices.</a:t>
            </a:r>
          </a:p>
        </p:txBody>
      </p:sp>
    </p:spTree>
    <p:extLst>
      <p:ext uri="{BB962C8B-B14F-4D97-AF65-F5344CB8AC3E}">
        <p14:creationId xmlns:p14="http://schemas.microsoft.com/office/powerpoint/2010/main" val="401360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222131"/>
              </p:ext>
            </p:extLst>
          </p:nvPr>
        </p:nvGraphicFramePr>
        <p:xfrm>
          <a:off x="239844" y="0"/>
          <a:ext cx="5801192" cy="1858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2416926"/>
            <a:ext cx="609600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device that enhances air circulation around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heatsink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increasing cooling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Forces cooler air over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heatsink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help carry away heat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Essential in high-performance systems, where passive cooling alone is insufficient.</a:t>
            </a:r>
          </a:p>
        </p:txBody>
      </p:sp>
    </p:spTree>
    <p:extLst>
      <p:ext uri="{BB962C8B-B14F-4D97-AF65-F5344CB8AC3E}">
        <p14:creationId xmlns:p14="http://schemas.microsoft.com/office/powerpoint/2010/main" val="17447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8072737"/>
              </p:ext>
            </p:extLst>
          </p:nvPr>
        </p:nvGraphicFramePr>
        <p:xfrm>
          <a:off x="194872" y="0"/>
          <a:ext cx="5561352" cy="1993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2163581" y="1963710"/>
            <a:ext cx="8014740" cy="46357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Case Fans: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on the PC case to draw cool air in or expel hot air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CPU Fans: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Attached directly to the CPU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heatsink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efficient heat dissipation.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GPU Fans: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Integrated into graphics card coolers to manage the high heat output of GPUs.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Exhaust Fans: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Mounted on the back or top of a case to expel warm air from the system.</a:t>
            </a:r>
          </a:p>
        </p:txBody>
      </p:sp>
    </p:spTree>
    <p:extLst>
      <p:ext uri="{BB962C8B-B14F-4D97-AF65-F5344CB8AC3E}">
        <p14:creationId xmlns:p14="http://schemas.microsoft.com/office/powerpoint/2010/main" val="20965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502276" y="103031"/>
            <a:ext cx="9182637" cy="1249251"/>
          </a:xfrm>
          <a:prstGeom prst="horizont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Comparison of </a:t>
            </a:r>
            <a:r>
              <a:rPr lang="en-US" sz="3600" b="1" dirty="0" err="1">
                <a:solidFill>
                  <a:schemeClr val="tx1"/>
                </a:solidFill>
              </a:rPr>
              <a:t>Heatsinks</a:t>
            </a:r>
            <a:r>
              <a:rPr lang="en-US" sz="3600" b="1" dirty="0">
                <a:solidFill>
                  <a:schemeClr val="tx1"/>
                </a:solidFill>
              </a:rPr>
              <a:t> and Cooling </a:t>
            </a:r>
            <a:r>
              <a:rPr lang="en-US" sz="3600" b="1" dirty="0" smtClean="0">
                <a:solidFill>
                  <a:schemeClr val="tx1"/>
                </a:solidFill>
              </a:rPr>
              <a:t>Fans: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4158"/>
              </p:ext>
            </p:extLst>
          </p:nvPr>
        </p:nvGraphicFramePr>
        <p:xfrm>
          <a:off x="707621" y="2511380"/>
          <a:ext cx="8771946" cy="302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240"/>
                <a:gridCol w="4376706"/>
              </a:tblGrid>
              <a:tr h="915467">
                <a:tc>
                  <a:txBody>
                    <a:bodyPr/>
                    <a:lstStyle/>
                    <a:p>
                      <a:pPr marL="457200" indent="-45720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3200" u="sng" dirty="0" smtClean="0">
                          <a:solidFill>
                            <a:schemeClr val="tx1"/>
                          </a:solidFill>
                        </a:rPr>
                        <a:t>Heat sinks</a:t>
                      </a:r>
                      <a:endParaRPr lang="en-US" sz="32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3200" u="sng" dirty="0" smtClean="0">
                          <a:solidFill>
                            <a:schemeClr val="tx1"/>
                          </a:solidFill>
                        </a:rPr>
                        <a:t>Cooling Fans</a:t>
                      </a:r>
                      <a:endParaRPr lang="en-US" sz="32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11067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Passive cooling component, absorbs and disperses heat.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 cooling component, increases airflow to improve heat sink efficiency.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797380" y="1352282"/>
            <a:ext cx="592428" cy="9144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11369" y="453980"/>
            <a:ext cx="4082603" cy="3155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US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00783" y="3608499"/>
            <a:ext cx="1442433" cy="1384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Y</a:t>
            </a:r>
            <a:endParaRPr lang="en-US" sz="7200" dirty="0"/>
          </a:p>
        </p:txBody>
      </p:sp>
      <p:sp>
        <p:nvSpPr>
          <p:cNvPr id="7" name="Oval 6"/>
          <p:cNvSpPr/>
          <p:nvPr/>
        </p:nvSpPr>
        <p:spPr>
          <a:xfrm>
            <a:off x="4023468" y="4757715"/>
            <a:ext cx="991673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o</a:t>
            </a:r>
            <a:endParaRPr lang="en-US" sz="5400" dirty="0"/>
          </a:p>
        </p:txBody>
      </p:sp>
      <p:sp>
        <p:nvSpPr>
          <p:cNvPr id="8" name="Oval 7"/>
          <p:cNvSpPr/>
          <p:nvPr/>
        </p:nvSpPr>
        <p:spPr>
          <a:xfrm>
            <a:off x="5115931" y="5351171"/>
            <a:ext cx="579549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u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5909" y="3285723"/>
            <a:ext cx="1983346" cy="1957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endParaRPr lang="en-US" sz="8800" dirty="0"/>
          </a:p>
        </p:txBody>
      </p:sp>
      <p:sp>
        <p:nvSpPr>
          <p:cNvPr id="11" name="Oval 10"/>
          <p:cNvSpPr/>
          <p:nvPr/>
        </p:nvSpPr>
        <p:spPr>
          <a:xfrm>
            <a:off x="1807871" y="4790941"/>
            <a:ext cx="1403796" cy="141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h</a:t>
            </a:r>
            <a:endParaRPr lang="en-US" sz="7200" dirty="0"/>
          </a:p>
        </p:txBody>
      </p:sp>
      <p:sp>
        <p:nvSpPr>
          <p:cNvPr id="12" name="Oval 11"/>
          <p:cNvSpPr/>
          <p:nvPr/>
        </p:nvSpPr>
        <p:spPr>
          <a:xfrm>
            <a:off x="3226950" y="5637503"/>
            <a:ext cx="1056071" cy="1030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lgerian" panose="04020705040A02060702" pitchFamily="82" charset="0"/>
              </a:rPr>
              <a:t>a</a:t>
            </a:r>
            <a:endParaRPr lang="en-US" sz="5400" dirty="0"/>
          </a:p>
        </p:txBody>
      </p:sp>
      <p:sp>
        <p:nvSpPr>
          <p:cNvPr id="13" name="Oval 12"/>
          <p:cNvSpPr/>
          <p:nvPr/>
        </p:nvSpPr>
        <p:spPr>
          <a:xfrm>
            <a:off x="4462529" y="6003163"/>
            <a:ext cx="862885" cy="74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n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5497662" y="6207616"/>
            <a:ext cx="721219" cy="618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k</a:t>
            </a:r>
            <a:endParaRPr lang="en-US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82" y="192793"/>
            <a:ext cx="6336645" cy="5802322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374618" y="3285723"/>
            <a:ext cx="1214814" cy="8612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419</TotalTime>
  <Words>351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Algerian</vt:lpstr>
      <vt:lpstr>Arial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2024-10-28T13:34:25Z</dcterms:created>
  <dcterms:modified xsi:type="dcterms:W3CDTF">2024-10-28T20:41:39Z</dcterms:modified>
</cp:coreProperties>
</file>