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</p:sldIdLst>
  <p:sldSz cx="9144000" cy="91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0044" autoAdjust="0"/>
  </p:normalViewPr>
  <p:slideViewPr>
    <p:cSldViewPr>
      <p:cViewPr>
        <p:scale>
          <a:sx n="100" d="100"/>
          <a:sy n="100" d="100"/>
        </p:scale>
        <p:origin x="-1116" y="-1590"/>
      </p:cViewPr>
      <p:guideLst>
        <p:guide orient="horz" pos="2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8"/>
            <a:ext cx="777240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"/>
            <a:ext cx="640080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282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749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68"/>
            <a:ext cx="2057400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68"/>
            <a:ext cx="6019800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36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65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7"/>
            <a:ext cx="7772400" cy="1816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3"/>
            <a:ext cx="7772400" cy="2000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672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364"/>
            <a:ext cx="403860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364"/>
            <a:ext cx="4038600" cy="806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958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"/>
            <a:ext cx="822960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2"/>
            <a:ext cx="4040188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4"/>
            <a:ext cx="4040188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204682"/>
            <a:ext cx="4041775" cy="853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89984"/>
            <a:ext cx="4041775" cy="526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370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173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011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36407"/>
            <a:ext cx="3008313" cy="1549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8"/>
            <a:ext cx="5111750" cy="780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91348"/>
            <a:ext cx="3008313" cy="625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99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1"/>
            <a:ext cx="5486400" cy="755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"/>
            <a:ext cx="5486400" cy="5486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6"/>
            <a:ext cx="5486400" cy="107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32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"/>
            <a:ext cx="8229600" cy="15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"/>
            <a:ext cx="8229600" cy="60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5"/>
            <a:ext cx="2133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B860-E08F-4A79-84B2-D7F423302481}" type="datetimeFigureOut">
              <a:rPr lang="en-MY" smtClean="0"/>
              <a:t>18/7/2012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5"/>
            <a:ext cx="2895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5"/>
            <a:ext cx="21336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06B71-835F-4EDD-A5D0-14C3CEDEF5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344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gradFill>
            <a:gsLst>
              <a:gs pos="54000">
                <a:schemeClr val="accent1">
                  <a:shade val="51000"/>
                  <a:satMod val="130000"/>
                  <a:alpha val="80000"/>
                  <a:lumMod val="70000"/>
                  <a:lumOff val="30000"/>
                </a:schemeClr>
              </a:gs>
              <a:gs pos="74000">
                <a:srgbClr val="5E92D1">
                  <a:alpha val="35000"/>
                </a:srgbClr>
              </a:gs>
              <a:gs pos="31252">
                <a:srgbClr val="6597D3">
                  <a:lumMod val="100000"/>
                  <a:alpha val="34000"/>
                </a:srgbClr>
              </a:gs>
              <a:gs pos="0">
                <a:schemeClr val="accent1">
                  <a:shade val="93000"/>
                  <a:satMod val="130000"/>
                  <a:lumMod val="70000"/>
                  <a:lumOff val="30000"/>
                  <a:alpha val="0"/>
                </a:schemeClr>
              </a:gs>
              <a:gs pos="98000">
                <a:schemeClr val="accent1">
                  <a:shade val="94000"/>
                  <a:satMod val="135000"/>
                  <a:lumMod val="70000"/>
                  <a:lumOff val="30000"/>
                  <a:alpha val="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4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87E6"/>
            </a:gs>
            <a:gs pos="100000">
              <a:srgbClr val="005CBF">
                <a:lumMod val="10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20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40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gradFill>
            <a:gsLst>
              <a:gs pos="0">
                <a:srgbClr val="E6E6E6">
                  <a:alpha val="0"/>
                </a:srgbClr>
              </a:gs>
              <a:gs pos="100000">
                <a:srgbClr val="E6E6E6">
                  <a:alpha val="0"/>
                </a:srgbClr>
              </a:gs>
              <a:gs pos="49000">
                <a:srgbClr val="7D8496">
                  <a:alpha val="5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601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gradFill>
            <a:gsLst>
              <a:gs pos="40000">
                <a:schemeClr val="bg1">
                  <a:alpha val="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rgbClr val="7D8496">
                  <a:alpha val="5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026" name="Picture 2" descr="C:\inetpub\wwwroot\IMS\newinterface\logo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059" y1="26966" x2="10588" y2="25843"/>
                        <a14:foregroundMark x1="15588" y1="34831" x2="15588" y2="51685"/>
                        <a14:foregroundMark x1="26176" y1="16854" x2="26176" y2="33708"/>
                        <a14:foregroundMark x1="52647" y1="28090" x2="52647" y2="42697"/>
                        <a14:foregroundMark x1="34118" y1="14607" x2="34118" y2="16854"/>
                        <a14:foregroundMark x1="63235" y1="31461" x2="62941" y2="49438"/>
                        <a14:foregroundMark x1="73529" y1="22472" x2="73529" y2="41573"/>
                        <a14:foregroundMark x1="81176" y1="21348" x2="81176" y2="41573"/>
                        <a14:foregroundMark x1="88824" y1="33708" x2="88824" y2="47191"/>
                        <a14:foregroundMark x1="97941" y1="77528" x2="50882" y2="79775"/>
                        <a14:foregroundMark x1="97941" y1="88764" x2="50294" y2="91011"/>
                        <a14:foregroundMark x1="97353" y1="76404" x2="52353" y2="74157"/>
                        <a14:foregroundMark x1="5000" y1="35955" x2="5000" y2="57303"/>
                        <a14:foregroundMark x1="12353" y1="35955" x2="12059" y2="561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000"/>
            <a:ext cx="1714500" cy="4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0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gradFill>
            <a:gsLst>
              <a:gs pos="24000">
                <a:srgbClr val="A5D86E"/>
              </a:gs>
              <a:gs pos="80000">
                <a:srgbClr val="92D050">
                  <a:lumMod val="75000"/>
                  <a:lumOff val="25000"/>
                </a:srgbClr>
              </a:gs>
              <a:gs pos="52000">
                <a:srgbClr val="92D050"/>
              </a:gs>
              <a:gs pos="0">
                <a:srgbClr val="CBE19F">
                  <a:lumMod val="30000"/>
                  <a:lumOff val="70000"/>
                </a:srgbClr>
              </a:gs>
              <a:gs pos="100000">
                <a:schemeClr val="accent3">
                  <a:shade val="94000"/>
                  <a:satMod val="135000"/>
                  <a:lumMod val="0"/>
                  <a:lumOff val="100000"/>
                </a:schemeClr>
              </a:gs>
            </a:gsLst>
            <a:lin ang="16200000" scaled="0"/>
          </a:gradFill>
          <a:ln/>
          <a:scene3d>
            <a:camera prst="orthographicFront">
              <a:rot lat="0" lon="0" rev="0"/>
            </a:camera>
            <a:lightRig rig="brightRoom" dir="t"/>
          </a:scene3d>
          <a:sp3d prstMaterial="powder">
            <a:bevelT w="152400" h="152400" prst="convex"/>
            <a:bevelB w="0" h="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978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79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75000">
                <a:schemeClr val="bg1">
                  <a:lumMod val="95000"/>
                </a:schemeClr>
              </a:gs>
              <a:gs pos="10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9073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>
                  <a:lumMod val="95000"/>
                </a:schemeClr>
              </a:gs>
              <a:gs pos="100000">
                <a:srgbClr val="92D05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glow" dir="t"/>
          </a:scene3d>
          <a:sp3d prstMaterial="matte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751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9144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2050" name="Picture 2" descr="C:\inetpub\wwwroot\IMS\newinterface\Blue 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406400"/>
            <a:ext cx="15240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87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MY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52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Cai</dc:creator>
  <cp:lastModifiedBy>Shi Cai</cp:lastModifiedBy>
  <cp:revision>18</cp:revision>
  <dcterms:created xsi:type="dcterms:W3CDTF">2012-07-17T06:28:00Z</dcterms:created>
  <dcterms:modified xsi:type="dcterms:W3CDTF">2012-07-18T04:19:34Z</dcterms:modified>
</cp:coreProperties>
</file>