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5119688" cy="91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17E"/>
    <a:srgbClr val="D9335B"/>
    <a:srgbClr val="CD7371"/>
    <a:srgbClr val="FB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0044" autoAdjust="0"/>
  </p:normalViewPr>
  <p:slideViewPr>
    <p:cSldViewPr>
      <p:cViewPr>
        <p:scale>
          <a:sx n="100" d="100"/>
          <a:sy n="100" d="100"/>
        </p:scale>
        <p:origin x="-306" y="-738"/>
      </p:cViewPr>
      <p:guideLst>
        <p:guide orient="horz" pos="288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035E4-4285-4E97-8EFB-E388C95F9A06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69025" y="685800"/>
            <a:ext cx="19196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36E33-3714-4255-B656-6895C11721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70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69025" y="685800"/>
            <a:ext cx="19196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36E33-3714-4255-B656-6895C117216D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2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36E33-3714-4255-B656-6895C117216D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851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977" y="284060"/>
            <a:ext cx="4351736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954" y="518160"/>
            <a:ext cx="3583782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8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749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1774" y="4868"/>
            <a:ext cx="1151929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85" y="4868"/>
            <a:ext cx="3370461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36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65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19" y="587587"/>
            <a:ext cx="4351736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19" y="387565"/>
            <a:ext cx="4351736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67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84" y="28366"/>
            <a:ext cx="2261196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509" y="28366"/>
            <a:ext cx="2261196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95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6" y="36618"/>
            <a:ext cx="4607719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5" y="204682"/>
            <a:ext cx="226208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85" y="289984"/>
            <a:ext cx="226208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0733" y="204682"/>
            <a:ext cx="2262973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0733" y="289984"/>
            <a:ext cx="2262973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370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17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01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7" y="36407"/>
            <a:ext cx="1684342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656" y="36410"/>
            <a:ext cx="2862048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87" y="191348"/>
            <a:ext cx="1684342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9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494" y="640083"/>
            <a:ext cx="3071813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494" y="81703"/>
            <a:ext cx="3071813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494" y="715648"/>
            <a:ext cx="3071813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2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986" y="36618"/>
            <a:ext cx="4607719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6" y="213360"/>
            <a:ext cx="4607719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5986" y="847517"/>
            <a:ext cx="119459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B860-E08F-4A79-84B2-D7F423302481}" type="datetimeFigureOut">
              <a:rPr lang="en-MY" smtClean="0"/>
              <a:t>23/7/2012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228" y="847517"/>
            <a:ext cx="162123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111" y="847517"/>
            <a:ext cx="119459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4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54000">
                <a:schemeClr val="accent1">
                  <a:shade val="51000"/>
                  <a:satMod val="130000"/>
                  <a:alpha val="80000"/>
                  <a:lumMod val="70000"/>
                  <a:lumOff val="30000"/>
                </a:schemeClr>
              </a:gs>
              <a:gs pos="74000">
                <a:srgbClr val="5E92D1">
                  <a:alpha val="35000"/>
                </a:srgbClr>
              </a:gs>
              <a:gs pos="31252">
                <a:srgbClr val="6597D3">
                  <a:lumMod val="100000"/>
                  <a:alpha val="34000"/>
                </a:srgbClr>
              </a:gs>
              <a:gs pos="0">
                <a:schemeClr val="accent1">
                  <a:shade val="93000"/>
                  <a:satMod val="130000"/>
                  <a:lumMod val="70000"/>
                  <a:lumOff val="30000"/>
                  <a:alpha val="0"/>
                </a:schemeClr>
              </a:gs>
              <a:gs pos="98000">
                <a:schemeClr val="accent1">
                  <a:shade val="94000"/>
                  <a:satMod val="135000"/>
                  <a:lumMod val="70000"/>
                  <a:lumOff val="30000"/>
                  <a:alpha val="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05EC0">
                <a:lumMod val="21000"/>
              </a:srgbClr>
            </a:gs>
            <a:gs pos="0">
              <a:srgbClr val="005CBF">
                <a:lumMod val="74000"/>
                <a:lumOff val="26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0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0">
                <a:srgbClr val="CBE7EE"/>
              </a:gs>
              <a:gs pos="96000">
                <a:schemeClr val="accent5">
                  <a:lumMod val="93000"/>
                  <a:lumOff val="7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3076" name="Picture 4" descr="C:\inetpub\wwwroot\IMS\newinterface\blue_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760" y="130474"/>
            <a:ext cx="1194122" cy="7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2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100000">
                <a:srgbClr val="B0DBE6">
                  <a:lumMod val="96000"/>
                </a:srgbClr>
              </a:gs>
              <a:gs pos="65000">
                <a:schemeClr val="accent5">
                  <a:lumMod val="93000"/>
                  <a:lumOff val="7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0081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F0D6D5">
                <a:lumMod val="35000"/>
                <a:lumOff val="65000"/>
              </a:srgbClr>
            </a:gs>
            <a:gs pos="84000">
              <a:schemeClr val="bg1"/>
            </a:gs>
            <a:gs pos="67000">
              <a:schemeClr val="bg1"/>
            </a:gs>
            <a:gs pos="49000">
              <a:srgbClr val="F0D6D5">
                <a:lumMod val="35000"/>
                <a:lumOff val="65000"/>
              </a:srgbClr>
            </a:gs>
            <a:gs pos="0">
              <a:schemeClr val="accent2">
                <a:lumMod val="79000"/>
                <a:lumOff val="21000"/>
              </a:schemeClr>
            </a:gs>
            <a:gs pos="24000">
              <a:schemeClr val="accent2">
                <a:lumMod val="32000"/>
                <a:lumOff val="6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9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4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D6D5">
                <a:lumMod val="35000"/>
                <a:lumOff val="65000"/>
              </a:srgbClr>
            </a:gs>
            <a:gs pos="35000">
              <a:schemeClr val="accent2">
                <a:lumMod val="79000"/>
                <a:lumOff val="21000"/>
              </a:schemeClr>
            </a:gs>
            <a:gs pos="16000">
              <a:schemeClr val="accent2">
                <a:lumMod val="32000"/>
                <a:lumOff val="6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127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D6D5">
                <a:lumMod val="35000"/>
                <a:lumOff val="65000"/>
              </a:srgbClr>
            </a:gs>
            <a:gs pos="57000">
              <a:schemeClr val="accent2">
                <a:lumMod val="79000"/>
                <a:lumOff val="21000"/>
              </a:schemeClr>
            </a:gs>
            <a:gs pos="0">
              <a:schemeClr val="accent2">
                <a:lumMod val="32000"/>
                <a:lumOff val="6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151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6200000">
            <a:off x="4518472" y="313185"/>
            <a:ext cx="914401" cy="288032"/>
          </a:xfrm>
          <a:prstGeom prst="rect">
            <a:avLst/>
          </a:prstGeom>
          <a:gradFill>
            <a:gsLst>
              <a:gs pos="0">
                <a:srgbClr val="FB8F8F"/>
              </a:gs>
              <a:gs pos="28000">
                <a:schemeClr val="accent2">
                  <a:tint val="37000"/>
                  <a:satMod val="300000"/>
                </a:schemeClr>
              </a:gs>
              <a:gs pos="87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-56011" y="626368"/>
            <a:ext cx="5175699" cy="288032"/>
          </a:xfrm>
          <a:prstGeom prst="rect">
            <a:avLst/>
          </a:prstGeom>
          <a:gradFill>
            <a:gsLst>
              <a:gs pos="0">
                <a:srgbClr val="FB8F8F"/>
              </a:gs>
              <a:gs pos="28000">
                <a:schemeClr val="accent2">
                  <a:tint val="37000"/>
                  <a:satMod val="300000"/>
                </a:schemeClr>
              </a:gs>
              <a:gs pos="87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 rot="5400000">
            <a:off x="-369195" y="313183"/>
            <a:ext cx="914401" cy="288032"/>
          </a:xfrm>
          <a:prstGeom prst="rect">
            <a:avLst/>
          </a:prstGeom>
          <a:gradFill>
            <a:gsLst>
              <a:gs pos="0">
                <a:srgbClr val="FB8F8F"/>
              </a:gs>
              <a:gs pos="28000">
                <a:schemeClr val="accent2">
                  <a:tint val="37000"/>
                  <a:satMod val="300000"/>
                </a:schemeClr>
              </a:gs>
              <a:gs pos="87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 rot="10800000">
            <a:off x="-56011" y="0"/>
            <a:ext cx="4887667" cy="288032"/>
          </a:xfrm>
          <a:prstGeom prst="rect">
            <a:avLst/>
          </a:prstGeom>
          <a:gradFill>
            <a:gsLst>
              <a:gs pos="0">
                <a:srgbClr val="FB8F8F"/>
              </a:gs>
              <a:gs pos="28000">
                <a:schemeClr val="accent2">
                  <a:tint val="37000"/>
                  <a:satMod val="300000"/>
                </a:schemeClr>
              </a:gs>
              <a:gs pos="87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914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90203B"/>
            </a:gs>
            <a:gs pos="0">
              <a:srgbClr val="D9335B">
                <a:lumMod val="60000"/>
              </a:srgbClr>
            </a:gs>
            <a:gs pos="100000">
              <a:srgbClr val="DF7A93"/>
            </a:gs>
            <a:gs pos="81000">
              <a:srgbClr val="D9617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7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A1B36"/>
            </a:gs>
            <a:gs pos="100000">
              <a:srgbClr val="8C1D38"/>
            </a:gs>
            <a:gs pos="0">
              <a:srgbClr val="D9335B">
                <a:lumMod val="60000"/>
              </a:srgb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45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0">
                <a:srgbClr val="E6E6E6">
                  <a:alpha val="0"/>
                </a:srgbClr>
              </a:gs>
              <a:gs pos="100000">
                <a:srgbClr val="E6E6E6">
                  <a:alpha val="0"/>
                </a:srgbClr>
              </a:gs>
              <a:gs pos="49000">
                <a:srgbClr val="7D8496">
                  <a:alpha val="5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6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40000">
                <a:schemeClr val="bg1">
                  <a:alpha val="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rgbClr val="7D8496">
                  <a:alpha val="5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78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>
            <a:gsLst>
              <a:gs pos="24000">
                <a:srgbClr val="A5D86E"/>
              </a:gs>
              <a:gs pos="80000">
                <a:srgbClr val="92D050">
                  <a:lumMod val="75000"/>
                  <a:lumOff val="25000"/>
                </a:srgbClr>
              </a:gs>
              <a:gs pos="52000">
                <a:srgbClr val="92D050"/>
              </a:gs>
              <a:gs pos="0">
                <a:srgbClr val="CBE19F">
                  <a:lumMod val="30000"/>
                  <a:lumOff val="70000"/>
                </a:srgbClr>
              </a:gs>
              <a:gs pos="100000">
                <a:schemeClr val="accent3">
                  <a:shade val="94000"/>
                  <a:satMod val="135000"/>
                  <a:lumMod val="0"/>
                  <a:lumOff val="100000"/>
                </a:schemeClr>
              </a:gs>
            </a:gsLst>
            <a:lin ang="16200000" scaled="0"/>
          </a:gradFill>
          <a:ln/>
          <a:scene3d>
            <a:camera prst="orthographicFront">
              <a:rot lat="0" lon="0" rev="0"/>
            </a:camera>
            <a:lightRig rig="brightRoom" dir="t"/>
          </a:scene3d>
          <a:sp3d prstMaterial="powder">
            <a:bevelT w="152400" h="152400" prst="convex"/>
            <a:bevelB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07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>
                  <a:lumMod val="95000"/>
                </a:schemeClr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glow" dir="t"/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5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5119688" cy="914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050" name="Picture 2" descr="C:\inetpub\wwwroot\IMS\newinterface\Blue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7" y="406400"/>
            <a:ext cx="853281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5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2</Words>
  <Application>Microsoft Office PowerPoint</Application>
  <PresentationFormat>Custom</PresentationFormat>
  <Paragraphs>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Cai</dc:creator>
  <cp:lastModifiedBy>Shi Cai</cp:lastModifiedBy>
  <cp:revision>32</cp:revision>
  <dcterms:created xsi:type="dcterms:W3CDTF">2012-07-17T06:28:00Z</dcterms:created>
  <dcterms:modified xsi:type="dcterms:W3CDTF">2012-07-23T10:27:14Z</dcterms:modified>
</cp:coreProperties>
</file>