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7"/>
  </p:notesMasterIdLst>
  <p:sldIdLst>
    <p:sldId id="261" r:id="rId4"/>
    <p:sldId id="358" r:id="rId5"/>
    <p:sldId id="328" r:id="rId6"/>
    <p:sldId id="329" r:id="rId7"/>
    <p:sldId id="360" r:id="rId8"/>
    <p:sldId id="362" r:id="rId9"/>
    <p:sldId id="366" r:id="rId10"/>
    <p:sldId id="367" r:id="rId11"/>
    <p:sldId id="368" r:id="rId12"/>
    <p:sldId id="369" r:id="rId13"/>
    <p:sldId id="370" r:id="rId14"/>
    <p:sldId id="371" r:id="rId15"/>
    <p:sldId id="359" r:id="rId16"/>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34FAE6D-3B9E-436B-9F57-658DE70809C7}">
          <p14:sldIdLst>
            <p14:sldId id="261"/>
            <p14:sldId id="358"/>
            <p14:sldId id="328"/>
            <p14:sldId id="329"/>
            <p14:sldId id="360"/>
            <p14:sldId id="362"/>
            <p14:sldId id="366"/>
            <p14:sldId id="367"/>
            <p14:sldId id="368"/>
            <p14:sldId id="369"/>
            <p14:sldId id="370"/>
            <p14:sldId id="371"/>
            <p14:sldId id="359"/>
          </p14:sldIdLst>
        </p14:section>
      </p14:sectionLst>
    </p:ext>
    <p:ext uri="{EFAFB233-063F-42B5-8137-9DF3F51BA10A}">
      <p15:sldGuideLst xmlns:p15="http://schemas.microsoft.com/office/powerpoint/2012/main">
        <p15:guide id="1" orient="horz" pos="3238"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F7F7F7"/>
    <a:srgbClr val="33CC33"/>
    <a:srgbClr val="FFFF00"/>
    <a:srgbClr val="FF00FF"/>
    <a:srgbClr val="FF6600"/>
    <a:srgbClr val="00CC00"/>
    <a:srgbClr val="545454"/>
    <a:srgbClr val="00AC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6" autoAdjust="0"/>
    <p:restoredTop sz="95226" autoAdjust="0"/>
  </p:normalViewPr>
  <p:slideViewPr>
    <p:cSldViewPr snapToGrid="0">
      <p:cViewPr varScale="1">
        <p:scale>
          <a:sx n="56" d="100"/>
          <a:sy n="56" d="100"/>
        </p:scale>
        <p:origin x="797" y="58"/>
      </p:cViewPr>
      <p:guideLst>
        <p:guide orient="horz" pos="3238"/>
        <p:guide pos="5760"/>
      </p:guideLst>
    </p:cSldViewPr>
  </p:slideViewPr>
  <p:notesTextViewPr>
    <p:cViewPr>
      <p:scale>
        <a:sx n="3" d="2"/>
        <a:sy n="3" d="2"/>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2021/9/19</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3"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7"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9" y="2407196"/>
            <a:ext cx="5254775"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3" y="7663785"/>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7"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正方形/長方形 14"/>
          <p:cNvSpPr/>
          <p:nvPr userDrawn="1"/>
        </p:nvSpPr>
        <p:spPr>
          <a:xfrm>
            <a:off x="4463525"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正方形/長方形 15"/>
          <p:cNvSpPr/>
          <p:nvPr userDrawn="1"/>
        </p:nvSpPr>
        <p:spPr>
          <a:xfrm>
            <a:off x="13031639" y="7087716"/>
            <a:ext cx="5254775"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9" y="3034066"/>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4" name="円/楕円 53"/>
          <p:cNvSpPr/>
          <p:nvPr userDrawn="1"/>
        </p:nvSpPr>
        <p:spPr>
          <a:xfrm>
            <a:off x="10005897" y="3034065"/>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5" name="円/楕円 54"/>
          <p:cNvSpPr/>
          <p:nvPr userDrawn="1"/>
        </p:nvSpPr>
        <p:spPr>
          <a:xfrm>
            <a:off x="13935465" y="3034064"/>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6" name="円/楕円 55"/>
          <p:cNvSpPr/>
          <p:nvPr userDrawn="1"/>
        </p:nvSpPr>
        <p:spPr>
          <a:xfrm>
            <a:off x="2143918" y="3034063"/>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9" name="円/楕円 48"/>
          <p:cNvSpPr/>
          <p:nvPr userDrawn="1"/>
        </p:nvSpPr>
        <p:spPr>
          <a:xfrm>
            <a:off x="5923931" y="2932466"/>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0" name="円/楕円 49"/>
          <p:cNvSpPr/>
          <p:nvPr userDrawn="1"/>
        </p:nvSpPr>
        <p:spPr>
          <a:xfrm>
            <a:off x="9853499" y="2932465"/>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1" name="円/楕円 50"/>
          <p:cNvSpPr/>
          <p:nvPr userDrawn="1"/>
        </p:nvSpPr>
        <p:spPr>
          <a:xfrm>
            <a:off x="13783068" y="2932464"/>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2" name="円/楕円 51"/>
          <p:cNvSpPr/>
          <p:nvPr userDrawn="1"/>
        </p:nvSpPr>
        <p:spPr>
          <a:xfrm>
            <a:off x="1991518"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円/楕円 9"/>
          <p:cNvSpPr/>
          <p:nvPr userDrawn="1"/>
        </p:nvSpPr>
        <p:spPr>
          <a:xfrm>
            <a:off x="5994890"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円/楕円 11"/>
          <p:cNvSpPr/>
          <p:nvPr userDrawn="1"/>
        </p:nvSpPr>
        <p:spPr>
          <a:xfrm>
            <a:off x="9924457" y="2983263"/>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円/楕円 12"/>
          <p:cNvSpPr/>
          <p:nvPr userDrawn="1"/>
        </p:nvSpPr>
        <p:spPr>
          <a:xfrm>
            <a:off x="13854026" y="2983263"/>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円/楕円 18"/>
          <p:cNvSpPr/>
          <p:nvPr userDrawn="1"/>
        </p:nvSpPr>
        <p:spPr>
          <a:xfrm>
            <a:off x="2062478" y="2983263"/>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3"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1"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1"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7"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30"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8"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7"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4"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81"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31" y="2830866"/>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4" name="円/楕円 53"/>
          <p:cNvSpPr/>
          <p:nvPr userDrawn="1"/>
        </p:nvSpPr>
        <p:spPr>
          <a:xfrm>
            <a:off x="12906469" y="2830865"/>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6" name="円/楕円 55"/>
          <p:cNvSpPr/>
          <p:nvPr userDrawn="1"/>
        </p:nvSpPr>
        <p:spPr>
          <a:xfrm>
            <a:off x="2585592" y="2830863"/>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9" name="円/楕円 48"/>
          <p:cNvSpPr/>
          <p:nvPr userDrawn="1"/>
        </p:nvSpPr>
        <p:spPr>
          <a:xfrm>
            <a:off x="7593632" y="2729266"/>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0" name="円/楕円 49"/>
          <p:cNvSpPr/>
          <p:nvPr userDrawn="1"/>
        </p:nvSpPr>
        <p:spPr>
          <a:xfrm>
            <a:off x="12754069" y="2729265"/>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2" name="円/楕円 51"/>
          <p:cNvSpPr/>
          <p:nvPr userDrawn="1"/>
        </p:nvSpPr>
        <p:spPr>
          <a:xfrm>
            <a:off x="2433192" y="2729263"/>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円/楕円 9"/>
          <p:cNvSpPr/>
          <p:nvPr userDrawn="1"/>
        </p:nvSpPr>
        <p:spPr>
          <a:xfrm>
            <a:off x="7664591" y="2780069"/>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円/楕円 11"/>
          <p:cNvSpPr/>
          <p:nvPr userDrawn="1"/>
        </p:nvSpPr>
        <p:spPr>
          <a:xfrm>
            <a:off x="12825030" y="2780068"/>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円/楕円 18"/>
          <p:cNvSpPr/>
          <p:nvPr userDrawn="1"/>
        </p:nvSpPr>
        <p:spPr>
          <a:xfrm>
            <a:off x="2504152" y="2780066"/>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テキスト プレースホルダー 6"/>
          <p:cNvSpPr>
            <a:spLocks noGrp="1"/>
          </p:cNvSpPr>
          <p:nvPr>
            <p:ph type="body" sz="quarter" idx="21" hasCustomPrompt="1"/>
          </p:nvPr>
        </p:nvSpPr>
        <p:spPr>
          <a:xfrm>
            <a:off x="1644016" y="5856370"/>
            <a:ext cx="4635776"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8"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テキスト プレースホルダー 6"/>
          <p:cNvSpPr>
            <a:spLocks noGrp="1"/>
          </p:cNvSpPr>
          <p:nvPr>
            <p:ph type="body" sz="quarter" idx="25" hasCustomPrompt="1"/>
          </p:nvPr>
        </p:nvSpPr>
        <p:spPr>
          <a:xfrm>
            <a:off x="6801603"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8"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テキスト プレースホルダー 6"/>
          <p:cNvSpPr>
            <a:spLocks noGrp="1"/>
          </p:cNvSpPr>
          <p:nvPr>
            <p:ph type="body" sz="quarter" idx="27" hasCustomPrompt="1"/>
          </p:nvPr>
        </p:nvSpPr>
        <p:spPr>
          <a:xfrm>
            <a:off x="11961879"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80"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3"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1" name="テキスト プレースホルダー 6"/>
          <p:cNvSpPr>
            <a:spLocks noGrp="1"/>
          </p:cNvSpPr>
          <p:nvPr>
            <p:ph type="body" sz="quarter" idx="29" hasCustomPrompt="1"/>
          </p:nvPr>
        </p:nvSpPr>
        <p:spPr>
          <a:xfrm>
            <a:off x="2571078" y="3844516"/>
            <a:ext cx="2798198"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2" y="3844516"/>
            <a:ext cx="2798198"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8" y="3844516"/>
            <a:ext cx="2798198"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5"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図プレースホルダー 12"/>
          <p:cNvSpPr>
            <a:spLocks noGrp="1"/>
          </p:cNvSpPr>
          <p:nvPr userDrawn="1">
            <p:ph type="pic" sz="quarter" idx="20" hasCustomPrompt="1"/>
          </p:nvPr>
        </p:nvSpPr>
        <p:spPr>
          <a:xfrm>
            <a:off x="889853" y="2794803"/>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6" y="2724362"/>
            <a:ext cx="4270737"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21"/>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5"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円/楕円 30"/>
          <p:cNvSpPr/>
          <p:nvPr userDrawn="1"/>
        </p:nvSpPr>
        <p:spPr>
          <a:xfrm>
            <a:off x="6319867" y="2479204"/>
            <a:ext cx="1183535"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1" name="図プレースホルダー 12"/>
          <p:cNvSpPr>
            <a:spLocks noGrp="1"/>
          </p:cNvSpPr>
          <p:nvPr>
            <p:ph type="pic" sz="quarter" idx="25" hasCustomPrompt="1"/>
          </p:nvPr>
        </p:nvSpPr>
        <p:spPr>
          <a:xfrm>
            <a:off x="6635467" y="2794803"/>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9" y="2724362"/>
            <a:ext cx="427073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21"/>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5" name="円/楕円 44"/>
          <p:cNvSpPr/>
          <p:nvPr userDrawn="1"/>
        </p:nvSpPr>
        <p:spPr>
          <a:xfrm>
            <a:off x="12060288" y="2479204"/>
            <a:ext cx="1183535"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6" name="図プレースホルダー 12"/>
          <p:cNvSpPr>
            <a:spLocks noGrp="1"/>
          </p:cNvSpPr>
          <p:nvPr>
            <p:ph type="pic" sz="quarter" idx="28" hasCustomPrompt="1"/>
          </p:nvPr>
        </p:nvSpPr>
        <p:spPr>
          <a:xfrm>
            <a:off x="12375887" y="2794803"/>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90" y="2724362"/>
            <a:ext cx="4270737"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69" y="3603721"/>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9"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0" name="円/楕円 49"/>
          <p:cNvSpPr/>
          <p:nvPr userDrawn="1"/>
        </p:nvSpPr>
        <p:spPr>
          <a:xfrm>
            <a:off x="586117" y="5727948"/>
            <a:ext cx="1183535"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1" name="図プレースホルダー 12"/>
          <p:cNvSpPr>
            <a:spLocks noGrp="1"/>
          </p:cNvSpPr>
          <p:nvPr>
            <p:ph type="pic" sz="quarter" idx="31" hasCustomPrompt="1"/>
          </p:nvPr>
        </p:nvSpPr>
        <p:spPr>
          <a:xfrm>
            <a:off x="901715" y="6043551"/>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8" y="5973106"/>
            <a:ext cx="4270737"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6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7"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5" name="円/楕円 54"/>
          <p:cNvSpPr/>
          <p:nvPr userDrawn="1"/>
        </p:nvSpPr>
        <p:spPr>
          <a:xfrm>
            <a:off x="6331730" y="5727948"/>
            <a:ext cx="1183535"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6" name="図プレースホルダー 12"/>
          <p:cNvSpPr>
            <a:spLocks noGrp="1"/>
          </p:cNvSpPr>
          <p:nvPr>
            <p:ph type="pic" sz="quarter" idx="34" hasCustomPrompt="1"/>
          </p:nvPr>
        </p:nvSpPr>
        <p:spPr>
          <a:xfrm>
            <a:off x="6647328" y="6043551"/>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31" y="5973106"/>
            <a:ext cx="427073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6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0" name="円/楕円 59"/>
          <p:cNvSpPr/>
          <p:nvPr userDrawn="1"/>
        </p:nvSpPr>
        <p:spPr>
          <a:xfrm>
            <a:off x="12072149" y="5727948"/>
            <a:ext cx="1183535"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1" name="図プレースホルダー 12"/>
          <p:cNvSpPr>
            <a:spLocks noGrp="1"/>
          </p:cNvSpPr>
          <p:nvPr>
            <p:ph type="pic" sz="quarter" idx="37" hasCustomPrompt="1"/>
          </p:nvPr>
        </p:nvSpPr>
        <p:spPr>
          <a:xfrm>
            <a:off x="12387749" y="6043551"/>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51" y="5973106"/>
            <a:ext cx="4270737"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6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51"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5"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7" name="テキスト プレースホルダー 6"/>
          <p:cNvSpPr>
            <a:spLocks noGrp="1"/>
          </p:cNvSpPr>
          <p:nvPr>
            <p:ph type="body" sz="quarter" idx="21" hasCustomPrompt="1"/>
          </p:nvPr>
        </p:nvSpPr>
        <p:spPr>
          <a:xfrm>
            <a:off x="1807156" y="2724362"/>
            <a:ext cx="4270737"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21"/>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5"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円/楕円 30"/>
          <p:cNvSpPr/>
          <p:nvPr userDrawn="1"/>
        </p:nvSpPr>
        <p:spPr>
          <a:xfrm>
            <a:off x="6319867" y="2479204"/>
            <a:ext cx="1183535"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9" y="2724362"/>
            <a:ext cx="427073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21"/>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5" name="円/楕円 44"/>
          <p:cNvSpPr/>
          <p:nvPr userDrawn="1"/>
        </p:nvSpPr>
        <p:spPr>
          <a:xfrm>
            <a:off x="12060288" y="2479204"/>
            <a:ext cx="1183535"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90" y="2724362"/>
            <a:ext cx="4270737"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69" y="3603721"/>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9"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0" name="円/楕円 49"/>
          <p:cNvSpPr/>
          <p:nvPr userDrawn="1"/>
        </p:nvSpPr>
        <p:spPr>
          <a:xfrm>
            <a:off x="586117" y="5727948"/>
            <a:ext cx="1183535"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8" y="5973106"/>
            <a:ext cx="4270737"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6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7"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5" name="円/楕円 54"/>
          <p:cNvSpPr/>
          <p:nvPr userDrawn="1"/>
        </p:nvSpPr>
        <p:spPr>
          <a:xfrm>
            <a:off x="6331730" y="5727948"/>
            <a:ext cx="1183535"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31" y="5973106"/>
            <a:ext cx="427073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6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0" name="円/楕円 59"/>
          <p:cNvSpPr/>
          <p:nvPr userDrawn="1"/>
        </p:nvSpPr>
        <p:spPr>
          <a:xfrm>
            <a:off x="12072149" y="5727948"/>
            <a:ext cx="1183535"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51" y="5973106"/>
            <a:ext cx="4270737"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6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51"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円/楕円 38"/>
          <p:cNvSpPr/>
          <p:nvPr userDrawn="1"/>
        </p:nvSpPr>
        <p:spPr>
          <a:xfrm>
            <a:off x="6297511" y="6731492"/>
            <a:ext cx="811958"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40" name="円/楕円 39"/>
          <p:cNvSpPr/>
          <p:nvPr userDrawn="1"/>
        </p:nvSpPr>
        <p:spPr>
          <a:xfrm>
            <a:off x="2067924" y="3222052"/>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42" name="円/楕円 41"/>
          <p:cNvSpPr/>
          <p:nvPr userDrawn="1"/>
        </p:nvSpPr>
        <p:spPr>
          <a:xfrm>
            <a:off x="1904042" y="3097905"/>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3" name="図プレースホルダー 5"/>
          <p:cNvSpPr>
            <a:spLocks noGrp="1"/>
          </p:cNvSpPr>
          <p:nvPr>
            <p:ph type="pic" sz="quarter" idx="14" hasCustomPrompt="1"/>
          </p:nvPr>
        </p:nvSpPr>
        <p:spPr>
          <a:xfrm>
            <a:off x="2067926" y="3222052"/>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81"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45" name="円/楕円 44"/>
          <p:cNvSpPr/>
          <p:nvPr userDrawn="1"/>
        </p:nvSpPr>
        <p:spPr>
          <a:xfrm>
            <a:off x="2149866"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46" name="円/楕円 45"/>
          <p:cNvSpPr/>
          <p:nvPr userDrawn="1"/>
        </p:nvSpPr>
        <p:spPr>
          <a:xfrm>
            <a:off x="7300187" y="634734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47" name="テキスト プレースホルダー 6"/>
          <p:cNvSpPr>
            <a:spLocks noGrp="1"/>
          </p:cNvSpPr>
          <p:nvPr>
            <p:ph type="body" sz="quarter" idx="15" hasCustomPrompt="1"/>
          </p:nvPr>
        </p:nvSpPr>
        <p:spPr>
          <a:xfrm>
            <a:off x="8011063"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9"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6" y="3412632"/>
            <a:ext cx="4022086"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1" name="円/楕円 40"/>
          <p:cNvSpPr/>
          <p:nvPr userDrawn="1"/>
        </p:nvSpPr>
        <p:spPr>
          <a:xfrm>
            <a:off x="2445723"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5" name="円/楕円 4"/>
          <p:cNvSpPr/>
          <p:nvPr userDrawn="1"/>
        </p:nvSpPr>
        <p:spPr>
          <a:xfrm>
            <a:off x="1869644" y="2792669"/>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0" name="円/楕円 29"/>
          <p:cNvSpPr/>
          <p:nvPr userDrawn="1"/>
        </p:nvSpPr>
        <p:spPr>
          <a:xfrm>
            <a:off x="7175551" y="7260839"/>
            <a:ext cx="811958"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図プレースホルダー 5"/>
          <p:cNvSpPr>
            <a:spLocks noGrp="1"/>
          </p:cNvSpPr>
          <p:nvPr>
            <p:ph type="pic" sz="quarter" idx="14" hasCustomPrompt="1"/>
          </p:nvPr>
        </p:nvSpPr>
        <p:spPr>
          <a:xfrm>
            <a:off x="1768043" y="2685398"/>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2"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6" y="6018160"/>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34" name="円/楕円 33"/>
          <p:cNvSpPr/>
          <p:nvPr userDrawn="1"/>
        </p:nvSpPr>
        <p:spPr>
          <a:xfrm>
            <a:off x="6367931" y="7855919"/>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21" name="アーチ 20"/>
          <p:cNvSpPr/>
          <p:nvPr userDrawn="1"/>
        </p:nvSpPr>
        <p:spPr>
          <a:xfrm rot="3600000">
            <a:off x="9163262" y="2420425"/>
            <a:ext cx="1492195" cy="1492194"/>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2" name="アーチ 21"/>
          <p:cNvSpPr/>
          <p:nvPr userDrawn="1"/>
        </p:nvSpPr>
        <p:spPr>
          <a:xfrm rot="6618510">
            <a:off x="9279847" y="2537013"/>
            <a:ext cx="1259018" cy="1259017"/>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3" name="テキスト プレースホルダー 6"/>
          <p:cNvSpPr>
            <a:spLocks noGrp="1"/>
          </p:cNvSpPr>
          <p:nvPr>
            <p:ph type="body" sz="quarter" idx="17" hasCustomPrompt="1"/>
          </p:nvPr>
        </p:nvSpPr>
        <p:spPr>
          <a:xfrm>
            <a:off x="10020641"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62" y="5835461"/>
            <a:ext cx="1492195" cy="1492194"/>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7" name="アーチ 36"/>
          <p:cNvSpPr/>
          <p:nvPr userDrawn="1"/>
        </p:nvSpPr>
        <p:spPr>
          <a:xfrm rot="6618510">
            <a:off x="9279847" y="5952049"/>
            <a:ext cx="1259018" cy="1259017"/>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8" name="テキスト プレースホルダー 6"/>
          <p:cNvSpPr>
            <a:spLocks noGrp="1"/>
          </p:cNvSpPr>
          <p:nvPr>
            <p:ph type="body" sz="quarter" idx="19" hasCustomPrompt="1"/>
          </p:nvPr>
        </p:nvSpPr>
        <p:spPr>
          <a:xfrm>
            <a:off x="10020641"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8" name="図プレースホルダー 5"/>
          <p:cNvSpPr>
            <a:spLocks noGrp="1"/>
          </p:cNvSpPr>
          <p:nvPr>
            <p:ph type="pic" sz="quarter" idx="15" hasCustomPrompt="1"/>
          </p:nvPr>
        </p:nvSpPr>
        <p:spPr>
          <a:xfrm>
            <a:off x="9519787"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8" y="7271661"/>
            <a:ext cx="6086590"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11" y="7467598"/>
            <a:ext cx="7762992"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1" y="2632519"/>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60" y="7173690"/>
            <a:ext cx="1008744"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2" name="正方形/長方形 11"/>
          <p:cNvSpPr/>
          <p:nvPr userDrawn="1"/>
        </p:nvSpPr>
        <p:spPr>
          <a:xfrm>
            <a:off x="3" y="6386292"/>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68" name="正方形/長方形 67"/>
          <p:cNvSpPr/>
          <p:nvPr userDrawn="1"/>
        </p:nvSpPr>
        <p:spPr>
          <a:xfrm>
            <a:off x="9519785" y="3531932"/>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円/楕円 9"/>
          <p:cNvSpPr/>
          <p:nvPr userDrawn="1"/>
        </p:nvSpPr>
        <p:spPr>
          <a:xfrm>
            <a:off x="1382138" y="2742866"/>
            <a:ext cx="3152798"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円/楕円 10"/>
          <p:cNvSpPr/>
          <p:nvPr userDrawn="1"/>
        </p:nvSpPr>
        <p:spPr>
          <a:xfrm>
            <a:off x="1218252" y="2618719"/>
            <a:ext cx="3152798"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図プレースホルダー 5"/>
          <p:cNvSpPr>
            <a:spLocks noGrp="1"/>
          </p:cNvSpPr>
          <p:nvPr>
            <p:ph type="pic" sz="quarter" idx="14" hasCustomPrompt="1"/>
          </p:nvPr>
        </p:nvSpPr>
        <p:spPr>
          <a:xfrm>
            <a:off x="1354002" y="270066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9" y="2742866"/>
            <a:ext cx="3152798"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円/楕円 13"/>
          <p:cNvSpPr/>
          <p:nvPr userDrawn="1"/>
        </p:nvSpPr>
        <p:spPr>
          <a:xfrm>
            <a:off x="5375255" y="2618719"/>
            <a:ext cx="3152798"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図プレースホルダー 5"/>
          <p:cNvSpPr>
            <a:spLocks noGrp="1"/>
          </p:cNvSpPr>
          <p:nvPr>
            <p:ph type="pic" sz="quarter" idx="15" hasCustomPrompt="1"/>
          </p:nvPr>
        </p:nvSpPr>
        <p:spPr>
          <a:xfrm>
            <a:off x="5511004" y="2700662"/>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3" y="2742866"/>
            <a:ext cx="3152798"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円/楕円 16"/>
          <p:cNvSpPr/>
          <p:nvPr userDrawn="1"/>
        </p:nvSpPr>
        <p:spPr>
          <a:xfrm>
            <a:off x="9532258" y="2618719"/>
            <a:ext cx="3152798"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図プレースホルダー 5"/>
          <p:cNvSpPr>
            <a:spLocks noGrp="1"/>
          </p:cNvSpPr>
          <p:nvPr>
            <p:ph type="pic" sz="quarter" idx="16" hasCustomPrompt="1"/>
          </p:nvPr>
        </p:nvSpPr>
        <p:spPr>
          <a:xfrm>
            <a:off x="9668007" y="2700662"/>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7" y="2742866"/>
            <a:ext cx="3152798"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円/楕円 19"/>
          <p:cNvSpPr/>
          <p:nvPr userDrawn="1"/>
        </p:nvSpPr>
        <p:spPr>
          <a:xfrm>
            <a:off x="13689261" y="2618719"/>
            <a:ext cx="3152798"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図プレースホルダー 5"/>
          <p:cNvSpPr>
            <a:spLocks noGrp="1"/>
          </p:cNvSpPr>
          <p:nvPr>
            <p:ph type="pic" sz="quarter" idx="17" hasCustomPrompt="1"/>
          </p:nvPr>
        </p:nvSpPr>
        <p:spPr>
          <a:xfrm>
            <a:off x="13825012" y="2700662"/>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1"/>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7"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テキスト プレースホルダー 6"/>
          <p:cNvSpPr>
            <a:spLocks noGrp="1"/>
          </p:cNvSpPr>
          <p:nvPr>
            <p:ph type="body" sz="quarter" idx="25" hasCustomPrompt="1"/>
          </p:nvPr>
        </p:nvSpPr>
        <p:spPr>
          <a:xfrm>
            <a:off x="5020321" y="5985793"/>
            <a:ext cx="4012910"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9"/>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テキスト プレースホルダー 6"/>
          <p:cNvSpPr>
            <a:spLocks noGrp="1"/>
          </p:cNvSpPr>
          <p:nvPr>
            <p:ph type="body" sz="quarter" idx="27" hasCustomPrompt="1"/>
          </p:nvPr>
        </p:nvSpPr>
        <p:spPr>
          <a:xfrm>
            <a:off x="9190503" y="5988137"/>
            <a:ext cx="4012910"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1"/>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2"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テキスト プレースホルダー 6"/>
          <p:cNvSpPr>
            <a:spLocks noGrp="1"/>
          </p:cNvSpPr>
          <p:nvPr>
            <p:ph type="body" sz="quarter" idx="29" hasCustomPrompt="1"/>
          </p:nvPr>
        </p:nvSpPr>
        <p:spPr>
          <a:xfrm>
            <a:off x="13360686" y="5988137"/>
            <a:ext cx="4012910"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1"/>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6"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テキスト プレースホルダー 6"/>
          <p:cNvSpPr>
            <a:spLocks noGrp="1"/>
          </p:cNvSpPr>
          <p:nvPr>
            <p:ph type="body" sz="quarter" idx="31" hasCustomPrompt="1"/>
          </p:nvPr>
        </p:nvSpPr>
        <p:spPr>
          <a:xfrm>
            <a:off x="1032937" y="6485312"/>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1" y="6482968"/>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12"/>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12"/>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円/楕円 9"/>
          <p:cNvSpPr/>
          <p:nvPr userDrawn="1"/>
        </p:nvSpPr>
        <p:spPr>
          <a:xfrm>
            <a:off x="1382138" y="2742866"/>
            <a:ext cx="3152798"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円/楕円 10"/>
          <p:cNvSpPr/>
          <p:nvPr userDrawn="1"/>
        </p:nvSpPr>
        <p:spPr>
          <a:xfrm>
            <a:off x="1218252" y="2618719"/>
            <a:ext cx="3152798"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図プレースホルダー 5"/>
          <p:cNvSpPr>
            <a:spLocks noGrp="1"/>
          </p:cNvSpPr>
          <p:nvPr>
            <p:ph type="pic" sz="quarter" idx="14" hasCustomPrompt="1"/>
          </p:nvPr>
        </p:nvSpPr>
        <p:spPr>
          <a:xfrm>
            <a:off x="1354002" y="270066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9" y="2742866"/>
            <a:ext cx="3152798"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円/楕円 13"/>
          <p:cNvSpPr/>
          <p:nvPr userDrawn="1"/>
        </p:nvSpPr>
        <p:spPr>
          <a:xfrm>
            <a:off x="5375255" y="2618719"/>
            <a:ext cx="3152798"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図プレースホルダー 5"/>
          <p:cNvSpPr>
            <a:spLocks noGrp="1"/>
          </p:cNvSpPr>
          <p:nvPr>
            <p:ph type="pic" sz="quarter" idx="15" hasCustomPrompt="1"/>
          </p:nvPr>
        </p:nvSpPr>
        <p:spPr>
          <a:xfrm>
            <a:off x="5511004" y="2700662"/>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3" y="2742866"/>
            <a:ext cx="3152798"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円/楕円 16"/>
          <p:cNvSpPr/>
          <p:nvPr userDrawn="1"/>
        </p:nvSpPr>
        <p:spPr>
          <a:xfrm>
            <a:off x="9532258" y="2618719"/>
            <a:ext cx="3152798"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図プレースホルダー 5"/>
          <p:cNvSpPr>
            <a:spLocks noGrp="1"/>
          </p:cNvSpPr>
          <p:nvPr>
            <p:ph type="pic" sz="quarter" idx="16" hasCustomPrompt="1"/>
          </p:nvPr>
        </p:nvSpPr>
        <p:spPr>
          <a:xfrm>
            <a:off x="9668007" y="2700662"/>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7" y="2742866"/>
            <a:ext cx="3152798"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円/楕円 19"/>
          <p:cNvSpPr/>
          <p:nvPr userDrawn="1"/>
        </p:nvSpPr>
        <p:spPr>
          <a:xfrm>
            <a:off x="13689261" y="2618719"/>
            <a:ext cx="3152798"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図プレースホルダー 5"/>
          <p:cNvSpPr>
            <a:spLocks noGrp="1"/>
          </p:cNvSpPr>
          <p:nvPr>
            <p:ph type="pic" sz="quarter" idx="17" hasCustomPrompt="1"/>
          </p:nvPr>
        </p:nvSpPr>
        <p:spPr>
          <a:xfrm>
            <a:off x="13825012" y="2700662"/>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7"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テキスト プレースホルダー 6"/>
          <p:cNvSpPr>
            <a:spLocks noGrp="1"/>
          </p:cNvSpPr>
          <p:nvPr>
            <p:ph type="body" sz="quarter" idx="25" hasCustomPrompt="1"/>
          </p:nvPr>
        </p:nvSpPr>
        <p:spPr>
          <a:xfrm>
            <a:off x="5020321" y="5985793"/>
            <a:ext cx="4012910"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テキスト プレースホルダー 6"/>
          <p:cNvSpPr>
            <a:spLocks noGrp="1"/>
          </p:cNvSpPr>
          <p:nvPr>
            <p:ph type="body" sz="quarter" idx="27" hasCustomPrompt="1"/>
          </p:nvPr>
        </p:nvSpPr>
        <p:spPr>
          <a:xfrm>
            <a:off x="9190503" y="5988137"/>
            <a:ext cx="4012910"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2"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テキスト プレースホルダー 6"/>
          <p:cNvSpPr>
            <a:spLocks noGrp="1"/>
          </p:cNvSpPr>
          <p:nvPr>
            <p:ph type="body" sz="quarter" idx="29" hasCustomPrompt="1"/>
          </p:nvPr>
        </p:nvSpPr>
        <p:spPr>
          <a:xfrm>
            <a:off x="13360686" y="5988137"/>
            <a:ext cx="4012910"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6"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アーチ 4"/>
          <p:cNvSpPr/>
          <p:nvPr userDrawn="1"/>
        </p:nvSpPr>
        <p:spPr>
          <a:xfrm rot="3600000">
            <a:off x="1165674" y="3510335"/>
            <a:ext cx="1492195" cy="149219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3" name="アーチ 12"/>
          <p:cNvSpPr/>
          <p:nvPr userDrawn="1"/>
        </p:nvSpPr>
        <p:spPr>
          <a:xfrm rot="6618510">
            <a:off x="1282258" y="3626923"/>
            <a:ext cx="1259018" cy="1259017"/>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5" name="テキスト プレースホルダー 6"/>
          <p:cNvSpPr>
            <a:spLocks noGrp="1"/>
          </p:cNvSpPr>
          <p:nvPr>
            <p:ph type="body" sz="quarter" idx="15" hasCustomPrompt="1"/>
          </p:nvPr>
        </p:nvSpPr>
        <p:spPr>
          <a:xfrm>
            <a:off x="2023053"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7"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円/楕円 8"/>
          <p:cNvSpPr/>
          <p:nvPr userDrawn="1"/>
        </p:nvSpPr>
        <p:spPr>
          <a:xfrm>
            <a:off x="4684660" y="556052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0" name="円/楕円 9"/>
          <p:cNvSpPr/>
          <p:nvPr userDrawn="1"/>
        </p:nvSpPr>
        <p:spPr>
          <a:xfrm>
            <a:off x="5706496" y="6515035"/>
            <a:ext cx="405979"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11" name="円/楕円 10"/>
          <p:cNvSpPr/>
          <p:nvPr userDrawn="1"/>
        </p:nvSpPr>
        <p:spPr>
          <a:xfrm>
            <a:off x="1357414" y="2815601"/>
            <a:ext cx="4163053"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円/楕円 11"/>
          <p:cNvSpPr/>
          <p:nvPr userDrawn="1"/>
        </p:nvSpPr>
        <p:spPr>
          <a:xfrm>
            <a:off x="996837"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3" name="円/楕円 12"/>
          <p:cNvSpPr/>
          <p:nvPr userDrawn="1"/>
        </p:nvSpPr>
        <p:spPr>
          <a:xfrm>
            <a:off x="1193529" y="2691454"/>
            <a:ext cx="4163053"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図プレースホルダー 5"/>
          <p:cNvSpPr>
            <a:spLocks noGrp="1"/>
          </p:cNvSpPr>
          <p:nvPr>
            <p:ph type="pic" sz="quarter" idx="14" hasCustomPrompt="1"/>
          </p:nvPr>
        </p:nvSpPr>
        <p:spPr>
          <a:xfrm>
            <a:off x="1329278" y="2815606"/>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25"/>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8" name="テキスト プレースホルダー 6"/>
          <p:cNvSpPr>
            <a:spLocks noGrp="1"/>
          </p:cNvSpPr>
          <p:nvPr>
            <p:ph type="body" sz="quarter" idx="21" hasCustomPrompt="1"/>
          </p:nvPr>
        </p:nvSpPr>
        <p:spPr>
          <a:xfrm>
            <a:off x="541848" y="7178630"/>
            <a:ext cx="5663369"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5" y="7802417"/>
            <a:ext cx="5147475"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7"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11"/>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6"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円/楕円 22"/>
          <p:cNvSpPr/>
          <p:nvPr userDrawn="1"/>
        </p:nvSpPr>
        <p:spPr>
          <a:xfrm>
            <a:off x="6356246" y="5763825"/>
            <a:ext cx="829193"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4" name="図プレースホルダー 12"/>
          <p:cNvSpPr>
            <a:spLocks noGrp="1"/>
          </p:cNvSpPr>
          <p:nvPr>
            <p:ph type="pic" sz="quarter" idx="20" hasCustomPrompt="1"/>
          </p:nvPr>
        </p:nvSpPr>
        <p:spPr>
          <a:xfrm>
            <a:off x="6484145" y="5891729"/>
            <a:ext cx="573396"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5" y="6831797"/>
            <a:ext cx="829193"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6" name="図プレースホルダー 12"/>
          <p:cNvSpPr>
            <a:spLocks noGrp="1"/>
          </p:cNvSpPr>
          <p:nvPr>
            <p:ph type="pic" sz="quarter" idx="32" hasCustomPrompt="1"/>
          </p:nvPr>
        </p:nvSpPr>
        <p:spPr>
          <a:xfrm>
            <a:off x="6484144" y="6959703"/>
            <a:ext cx="573396"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6" y="7899770"/>
            <a:ext cx="829193"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図プレースホルダー 12"/>
          <p:cNvSpPr>
            <a:spLocks noGrp="1"/>
          </p:cNvSpPr>
          <p:nvPr>
            <p:ph type="pic" sz="quarter" idx="33" hasCustomPrompt="1"/>
          </p:nvPr>
        </p:nvSpPr>
        <p:spPr>
          <a:xfrm>
            <a:off x="6484145" y="8027672"/>
            <a:ext cx="573396"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41"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41"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41"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4"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4"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テキスト プレースホルダー 6"/>
          <p:cNvSpPr>
            <a:spLocks noGrp="1"/>
          </p:cNvSpPr>
          <p:nvPr>
            <p:ph type="body" sz="quarter" idx="38" hasCustomPrompt="1"/>
          </p:nvPr>
        </p:nvSpPr>
        <p:spPr>
          <a:xfrm>
            <a:off x="11968546" y="3606084"/>
            <a:ext cx="5147475"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3" y="4206980"/>
            <a:ext cx="5138099"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61" name="テキスト プレースホルダー 6"/>
          <p:cNvSpPr>
            <a:spLocks noGrp="1"/>
          </p:cNvSpPr>
          <p:nvPr userDrawn="1">
            <p:ph type="body" sz="quarter" idx="39" hasCustomPrompt="1"/>
          </p:nvPr>
        </p:nvSpPr>
        <p:spPr>
          <a:xfrm>
            <a:off x="11968546" y="4912582"/>
            <a:ext cx="5147475"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3" y="5513478"/>
            <a:ext cx="5138099"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73" name="テキスト プレースホルダー 6"/>
          <p:cNvSpPr>
            <a:spLocks noGrp="1"/>
          </p:cNvSpPr>
          <p:nvPr userDrawn="1">
            <p:ph type="body" sz="quarter" idx="40" hasCustomPrompt="1"/>
          </p:nvPr>
        </p:nvSpPr>
        <p:spPr>
          <a:xfrm>
            <a:off x="11968546" y="6219080"/>
            <a:ext cx="5147475"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3" y="6819976"/>
            <a:ext cx="5138099"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85" name="テキスト プレースホルダー 6"/>
          <p:cNvSpPr>
            <a:spLocks noGrp="1"/>
          </p:cNvSpPr>
          <p:nvPr userDrawn="1">
            <p:ph type="body" sz="quarter" idx="41" hasCustomPrompt="1"/>
          </p:nvPr>
        </p:nvSpPr>
        <p:spPr>
          <a:xfrm>
            <a:off x="11968546" y="7525578"/>
            <a:ext cx="5147475"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3" y="8126473"/>
            <a:ext cx="5138099"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正方形/長方形 9"/>
          <p:cNvSpPr/>
          <p:nvPr userDrawn="1"/>
        </p:nvSpPr>
        <p:spPr>
          <a:xfrm>
            <a:off x="2" y="5533879"/>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正方形/長方形 10"/>
          <p:cNvSpPr/>
          <p:nvPr userDrawn="1"/>
        </p:nvSpPr>
        <p:spPr>
          <a:xfrm>
            <a:off x="6510" y="5533879"/>
            <a:ext cx="2871933"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正方形/長方形 11"/>
          <p:cNvSpPr/>
          <p:nvPr userDrawn="1"/>
        </p:nvSpPr>
        <p:spPr>
          <a:xfrm>
            <a:off x="15438935"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正方形/長方形 12"/>
          <p:cNvSpPr/>
          <p:nvPr userDrawn="1"/>
        </p:nvSpPr>
        <p:spPr>
          <a:xfrm>
            <a:off x="11290997"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正方形/長方形 13"/>
          <p:cNvSpPr/>
          <p:nvPr userDrawn="1"/>
        </p:nvSpPr>
        <p:spPr>
          <a:xfrm>
            <a:off x="7047866"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正方形/長方形 14"/>
          <p:cNvSpPr/>
          <p:nvPr userDrawn="1"/>
        </p:nvSpPr>
        <p:spPr>
          <a:xfrm>
            <a:off x="2886899" y="5533878"/>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5"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5"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2"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8" y="6629607"/>
            <a:ext cx="454827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7" name="テキスト プレースホルダー 6"/>
          <p:cNvSpPr>
            <a:spLocks noGrp="1"/>
          </p:cNvSpPr>
          <p:nvPr>
            <p:ph type="body" sz="quarter" idx="27" hasCustomPrompt="1"/>
          </p:nvPr>
        </p:nvSpPr>
        <p:spPr>
          <a:xfrm>
            <a:off x="4773728" y="7581347"/>
            <a:ext cx="4548275"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5"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5"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テキスト プレースホルダー 6"/>
          <p:cNvSpPr>
            <a:spLocks noGrp="1"/>
          </p:cNvSpPr>
          <p:nvPr>
            <p:ph type="body" sz="quarter" idx="31" hasCustomPrompt="1"/>
          </p:nvPr>
        </p:nvSpPr>
        <p:spPr>
          <a:xfrm>
            <a:off x="14215756"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5" y="6629607"/>
            <a:ext cx="4548275"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2"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テキスト プレースホルダー 6"/>
          <p:cNvSpPr>
            <a:spLocks noGrp="1"/>
          </p:cNvSpPr>
          <p:nvPr>
            <p:ph type="body" sz="quarter" idx="33" hasCustomPrompt="1"/>
          </p:nvPr>
        </p:nvSpPr>
        <p:spPr>
          <a:xfrm>
            <a:off x="13163885" y="7581347"/>
            <a:ext cx="4548275"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アーチ 4"/>
          <p:cNvSpPr/>
          <p:nvPr userDrawn="1"/>
        </p:nvSpPr>
        <p:spPr>
          <a:xfrm rot="4617169">
            <a:off x="588795" y="5409183"/>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6" name="正方形/長方形 5"/>
          <p:cNvSpPr/>
          <p:nvPr userDrawn="1"/>
        </p:nvSpPr>
        <p:spPr>
          <a:xfrm>
            <a:off x="1" y="5922294"/>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6" name="正方形/長方形 35"/>
          <p:cNvSpPr/>
          <p:nvPr userDrawn="1"/>
        </p:nvSpPr>
        <p:spPr>
          <a:xfrm rot="5400000">
            <a:off x="188526" y="4473918"/>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7" name="円/楕円 36"/>
          <p:cNvSpPr/>
          <p:nvPr userDrawn="1"/>
        </p:nvSpPr>
        <p:spPr>
          <a:xfrm>
            <a:off x="1014992" y="3416303"/>
            <a:ext cx="254001"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8" name="円/楕円 37"/>
          <p:cNvSpPr/>
          <p:nvPr userDrawn="1"/>
        </p:nvSpPr>
        <p:spPr>
          <a:xfrm flipV="1">
            <a:off x="908577" y="5735606"/>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正方形/長方形 38"/>
          <p:cNvSpPr/>
          <p:nvPr userDrawn="1"/>
        </p:nvSpPr>
        <p:spPr>
          <a:xfrm flipV="1">
            <a:off x="1327671" y="5922294"/>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0" name="アーチ 4"/>
          <p:cNvSpPr/>
          <p:nvPr userDrawn="1"/>
        </p:nvSpPr>
        <p:spPr>
          <a:xfrm rot="16982831" flipV="1">
            <a:off x="3836818" y="5396260"/>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41" name="正方形/長方形 40"/>
          <p:cNvSpPr/>
          <p:nvPr userDrawn="1"/>
        </p:nvSpPr>
        <p:spPr>
          <a:xfrm rot="16200000" flipV="1">
            <a:off x="3436549" y="7365356"/>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2" name="円/楕円 41"/>
          <p:cNvSpPr/>
          <p:nvPr userDrawn="1"/>
        </p:nvSpPr>
        <p:spPr>
          <a:xfrm flipV="1">
            <a:off x="4263016" y="8214680"/>
            <a:ext cx="254001"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8" name="円/楕円 47"/>
          <p:cNvSpPr/>
          <p:nvPr userDrawn="1"/>
        </p:nvSpPr>
        <p:spPr>
          <a:xfrm>
            <a:off x="4161417" y="5734612"/>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9" name="正方形/長方形 48"/>
          <p:cNvSpPr/>
          <p:nvPr userDrawn="1"/>
        </p:nvSpPr>
        <p:spPr>
          <a:xfrm>
            <a:off x="4580512" y="5921301"/>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0" name="アーチ 4"/>
          <p:cNvSpPr/>
          <p:nvPr userDrawn="1"/>
        </p:nvSpPr>
        <p:spPr>
          <a:xfrm rot="4617169">
            <a:off x="7089658" y="5413505"/>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51" name="正方形/長方形 50"/>
          <p:cNvSpPr/>
          <p:nvPr userDrawn="1"/>
        </p:nvSpPr>
        <p:spPr>
          <a:xfrm rot="5400000">
            <a:off x="6689390" y="4478240"/>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2" name="円/楕円 51"/>
          <p:cNvSpPr/>
          <p:nvPr userDrawn="1"/>
        </p:nvSpPr>
        <p:spPr>
          <a:xfrm>
            <a:off x="7515857" y="3420625"/>
            <a:ext cx="254001"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4" name="円/楕円 53"/>
          <p:cNvSpPr/>
          <p:nvPr userDrawn="1"/>
        </p:nvSpPr>
        <p:spPr>
          <a:xfrm flipV="1">
            <a:off x="7420584" y="5735606"/>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5" name="正方形/長方形 54"/>
          <p:cNvSpPr/>
          <p:nvPr userDrawn="1"/>
        </p:nvSpPr>
        <p:spPr>
          <a:xfrm flipV="1">
            <a:off x="7839678" y="5922294"/>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6" name="アーチ 4"/>
          <p:cNvSpPr/>
          <p:nvPr userDrawn="1"/>
        </p:nvSpPr>
        <p:spPr>
          <a:xfrm rot="16982831" flipV="1">
            <a:off x="10348825" y="5396260"/>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57" name="正方形/長方形 56"/>
          <p:cNvSpPr/>
          <p:nvPr userDrawn="1"/>
        </p:nvSpPr>
        <p:spPr>
          <a:xfrm rot="16200000" flipV="1">
            <a:off x="9948556" y="7365356"/>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8" name="円/楕円 57"/>
          <p:cNvSpPr/>
          <p:nvPr userDrawn="1"/>
        </p:nvSpPr>
        <p:spPr>
          <a:xfrm flipV="1">
            <a:off x="10775024" y="8214680"/>
            <a:ext cx="254001"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0" name="円/楕円 59"/>
          <p:cNvSpPr/>
          <p:nvPr userDrawn="1"/>
        </p:nvSpPr>
        <p:spPr>
          <a:xfrm>
            <a:off x="10673424" y="5734612"/>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1" name="正方形/長方形 60"/>
          <p:cNvSpPr/>
          <p:nvPr userDrawn="1"/>
        </p:nvSpPr>
        <p:spPr>
          <a:xfrm>
            <a:off x="11092521" y="5921301"/>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2" name="アーチ 4"/>
          <p:cNvSpPr/>
          <p:nvPr userDrawn="1"/>
        </p:nvSpPr>
        <p:spPr>
          <a:xfrm rot="4617169">
            <a:off x="13601667" y="5413505"/>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63" name="正方形/長方形 62"/>
          <p:cNvSpPr/>
          <p:nvPr userDrawn="1"/>
        </p:nvSpPr>
        <p:spPr>
          <a:xfrm rot="5400000">
            <a:off x="13201398" y="4478240"/>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4" name="円/楕円 63"/>
          <p:cNvSpPr/>
          <p:nvPr userDrawn="1"/>
        </p:nvSpPr>
        <p:spPr>
          <a:xfrm>
            <a:off x="14027864" y="3420625"/>
            <a:ext cx="254001"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6" name="円/楕円 65"/>
          <p:cNvSpPr/>
          <p:nvPr userDrawn="1"/>
        </p:nvSpPr>
        <p:spPr>
          <a:xfrm flipV="1">
            <a:off x="13928054" y="5735606"/>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accent6"/>
              </a:solidFill>
            </a:endParaRPr>
          </a:p>
        </p:txBody>
      </p:sp>
      <p:sp>
        <p:nvSpPr>
          <p:cNvPr id="71" name="テキスト プレースホルダー 6"/>
          <p:cNvSpPr>
            <a:spLocks noGrp="1"/>
          </p:cNvSpPr>
          <p:nvPr>
            <p:ph type="body" sz="quarter" idx="21" hasCustomPrompt="1"/>
          </p:nvPr>
        </p:nvSpPr>
        <p:spPr>
          <a:xfrm>
            <a:off x="1327675"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2"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4" name="テキスト プレースホルダー 6"/>
          <p:cNvSpPr>
            <a:spLocks noGrp="1"/>
          </p:cNvSpPr>
          <p:nvPr>
            <p:ph type="body" sz="quarter" idx="20" hasCustomPrompt="1"/>
          </p:nvPr>
        </p:nvSpPr>
        <p:spPr>
          <a:xfrm>
            <a:off x="291648" y="2688817"/>
            <a:ext cx="1746408"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81"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2"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8" name="テキスト プレースホルダー 6"/>
          <p:cNvSpPr>
            <a:spLocks noGrp="1"/>
          </p:cNvSpPr>
          <p:nvPr>
            <p:ph type="body" sz="quarter" idx="27" hasCustomPrompt="1"/>
          </p:nvPr>
        </p:nvSpPr>
        <p:spPr>
          <a:xfrm>
            <a:off x="6778255" y="2688817"/>
            <a:ext cx="1746408"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43"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70"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3"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2" name="テキスト プレースホルダー 6"/>
          <p:cNvSpPr>
            <a:spLocks noGrp="1"/>
          </p:cNvSpPr>
          <p:nvPr>
            <p:ph type="body" sz="quarter" idx="30" hasCustomPrompt="1"/>
          </p:nvPr>
        </p:nvSpPr>
        <p:spPr>
          <a:xfrm>
            <a:off x="13288816" y="2688817"/>
            <a:ext cx="1746408"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3"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5"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7"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6" name="テキスト プレースホルダー 6"/>
          <p:cNvSpPr>
            <a:spLocks noGrp="1"/>
          </p:cNvSpPr>
          <p:nvPr>
            <p:ph type="body" sz="quarter" idx="33" hasCustomPrompt="1"/>
          </p:nvPr>
        </p:nvSpPr>
        <p:spPr>
          <a:xfrm>
            <a:off x="3519089" y="8462885"/>
            <a:ext cx="1746408"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4"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0" name="テキスト プレースホルダー 6"/>
          <p:cNvSpPr>
            <a:spLocks noGrp="1"/>
          </p:cNvSpPr>
          <p:nvPr>
            <p:ph type="body" sz="quarter" idx="36" hasCustomPrompt="1"/>
          </p:nvPr>
        </p:nvSpPr>
        <p:spPr>
          <a:xfrm>
            <a:off x="10034817" y="8462885"/>
            <a:ext cx="1746408"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正方形/長方形 9"/>
          <p:cNvSpPr/>
          <p:nvPr userDrawn="1"/>
        </p:nvSpPr>
        <p:spPr>
          <a:xfrm>
            <a:off x="2" y="3775961"/>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二等辺三角形 7"/>
          <p:cNvSpPr/>
          <p:nvPr userDrawn="1"/>
        </p:nvSpPr>
        <p:spPr>
          <a:xfrm>
            <a:off x="8043641"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二等辺三角形 33"/>
          <p:cNvSpPr/>
          <p:nvPr userDrawn="1"/>
        </p:nvSpPr>
        <p:spPr>
          <a:xfrm rot="10800000">
            <a:off x="3503786"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二等辺三角形 7"/>
          <p:cNvSpPr/>
          <p:nvPr userDrawn="1"/>
        </p:nvSpPr>
        <p:spPr>
          <a:xfrm>
            <a:off x="10853551"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二等辺三角形 33"/>
          <p:cNvSpPr/>
          <p:nvPr userDrawn="1"/>
        </p:nvSpPr>
        <p:spPr>
          <a:xfrm rot="10800000">
            <a:off x="6313698"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二等辺三角形 33"/>
          <p:cNvSpPr/>
          <p:nvPr userDrawn="1"/>
        </p:nvSpPr>
        <p:spPr>
          <a:xfrm rot="10800000">
            <a:off x="9123610"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2" name="二等辺三角形 33"/>
          <p:cNvSpPr/>
          <p:nvPr userDrawn="1"/>
        </p:nvSpPr>
        <p:spPr>
          <a:xfrm rot="10800000">
            <a:off x="1193352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二等辺三角形 33"/>
          <p:cNvSpPr/>
          <p:nvPr userDrawn="1"/>
        </p:nvSpPr>
        <p:spPr>
          <a:xfrm rot="10800000">
            <a:off x="693876"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テキスト プレースホルダー 6"/>
          <p:cNvSpPr>
            <a:spLocks noGrp="1"/>
          </p:cNvSpPr>
          <p:nvPr>
            <p:ph type="body" sz="quarter" idx="15" hasCustomPrompt="1"/>
          </p:nvPr>
        </p:nvSpPr>
        <p:spPr>
          <a:xfrm>
            <a:off x="1078313" y="7170290"/>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7"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正方形/長方形 6"/>
          <p:cNvSpPr/>
          <p:nvPr userDrawn="1"/>
        </p:nvSpPr>
        <p:spPr>
          <a:xfrm rot="18900000">
            <a:off x="3617978" y="4163870"/>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正方形/長方形 6"/>
          <p:cNvSpPr/>
          <p:nvPr userDrawn="1"/>
        </p:nvSpPr>
        <p:spPr>
          <a:xfrm rot="18900000">
            <a:off x="6427890" y="4163870"/>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正方形/長方形 6"/>
          <p:cNvSpPr/>
          <p:nvPr userDrawn="1"/>
        </p:nvSpPr>
        <p:spPr>
          <a:xfrm rot="18900000">
            <a:off x="9237803" y="4163870"/>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正方形/長方形 6"/>
          <p:cNvSpPr/>
          <p:nvPr userDrawn="1"/>
        </p:nvSpPr>
        <p:spPr>
          <a:xfrm rot="18900000">
            <a:off x="12047713" y="4163870"/>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正方形/長方形 6"/>
          <p:cNvSpPr/>
          <p:nvPr userDrawn="1"/>
        </p:nvSpPr>
        <p:spPr>
          <a:xfrm rot="18900000">
            <a:off x="808066" y="4163870"/>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6" name="テキスト プレースホルダー 11"/>
          <p:cNvSpPr>
            <a:spLocks noGrp="1"/>
          </p:cNvSpPr>
          <p:nvPr>
            <p:ph type="body" sz="quarter" idx="36" hasCustomPrompt="1"/>
          </p:nvPr>
        </p:nvSpPr>
        <p:spPr>
          <a:xfrm rot="18900000">
            <a:off x="1674416" y="4278335"/>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9" y="4278335"/>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62" y="4278335"/>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5" y="4278335"/>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5" y="4278335"/>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図プレースホルダー 5"/>
          <p:cNvSpPr>
            <a:spLocks noGrp="1"/>
          </p:cNvSpPr>
          <p:nvPr>
            <p:ph type="pic" sz="quarter" idx="14" hasCustomPrompt="1"/>
          </p:nvPr>
        </p:nvSpPr>
        <p:spPr>
          <a:xfrm>
            <a:off x="259685" y="2368879"/>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40" y="2368879"/>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5" y="2368879"/>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52" y="2368879"/>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8" y="2368879"/>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49"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40"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4"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3" y="7663785"/>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7"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正方形/長方形 5"/>
          <p:cNvSpPr/>
          <p:nvPr userDrawn="1"/>
        </p:nvSpPr>
        <p:spPr>
          <a:xfrm>
            <a:off x="2"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平行四辺形 11"/>
          <p:cNvSpPr/>
          <p:nvPr userDrawn="1"/>
        </p:nvSpPr>
        <p:spPr>
          <a:xfrm>
            <a:off x="1800003" y="3847358"/>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テキスト プレースホルダー 6"/>
          <p:cNvSpPr>
            <a:spLocks noGrp="1"/>
          </p:cNvSpPr>
          <p:nvPr>
            <p:ph type="body" sz="quarter" idx="21" hasCustomPrompt="1"/>
          </p:nvPr>
        </p:nvSpPr>
        <p:spPr>
          <a:xfrm>
            <a:off x="423428"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42"/>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平行四辺形 22"/>
          <p:cNvSpPr/>
          <p:nvPr userDrawn="1"/>
        </p:nvSpPr>
        <p:spPr>
          <a:xfrm>
            <a:off x="5398215" y="7111721"/>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テキスト プレースホルダー 6"/>
          <p:cNvSpPr>
            <a:spLocks noGrp="1"/>
          </p:cNvSpPr>
          <p:nvPr>
            <p:ph type="body" sz="quarter" idx="22" hasCustomPrompt="1"/>
          </p:nvPr>
        </p:nvSpPr>
        <p:spPr>
          <a:xfrm>
            <a:off x="2222018"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8"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31"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3"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2"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0"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直角三角形 22"/>
          <p:cNvSpPr/>
          <p:nvPr userDrawn="1"/>
        </p:nvSpPr>
        <p:spPr>
          <a:xfrm rot="10800000">
            <a:off x="5926876" y="6645440"/>
            <a:ext cx="720433"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直角三角形 5"/>
          <p:cNvSpPr/>
          <p:nvPr userDrawn="1"/>
        </p:nvSpPr>
        <p:spPr>
          <a:xfrm rot="10800000">
            <a:off x="5926877" y="6645436"/>
            <a:ext cx="4600135"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直角三角形 9"/>
          <p:cNvSpPr/>
          <p:nvPr userDrawn="1"/>
        </p:nvSpPr>
        <p:spPr>
          <a:xfrm rot="10800000">
            <a:off x="9806579" y="4813126"/>
            <a:ext cx="720433"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正方形/長方形 12"/>
          <p:cNvSpPr/>
          <p:nvPr userDrawn="1"/>
        </p:nvSpPr>
        <p:spPr>
          <a:xfrm>
            <a:off x="9806577" y="4813119"/>
            <a:ext cx="4600135"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直角三角形 13"/>
          <p:cNvSpPr/>
          <p:nvPr userDrawn="1"/>
        </p:nvSpPr>
        <p:spPr>
          <a:xfrm rot="10800000">
            <a:off x="13686279" y="2980810"/>
            <a:ext cx="720433"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正方形/長方形 16"/>
          <p:cNvSpPr/>
          <p:nvPr userDrawn="1"/>
        </p:nvSpPr>
        <p:spPr>
          <a:xfrm>
            <a:off x="13686278"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テキスト ボックス 19"/>
          <p:cNvSpPr txBox="1"/>
          <p:nvPr userDrawn="1"/>
        </p:nvSpPr>
        <p:spPr>
          <a:xfrm>
            <a:off x="6886467"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3"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43"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7"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0" name="直角三角形 26"/>
          <p:cNvSpPr/>
          <p:nvPr userDrawn="1"/>
        </p:nvSpPr>
        <p:spPr>
          <a:xfrm>
            <a:off x="5224411"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直角三角形 26"/>
          <p:cNvSpPr/>
          <p:nvPr userDrawn="1"/>
        </p:nvSpPr>
        <p:spPr>
          <a:xfrm>
            <a:off x="13001597"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テキスト プレースホルダー 6"/>
          <p:cNvSpPr>
            <a:spLocks noGrp="1"/>
          </p:cNvSpPr>
          <p:nvPr>
            <p:ph type="body" sz="quarter" idx="21" hasCustomPrompt="1"/>
          </p:nvPr>
        </p:nvSpPr>
        <p:spPr>
          <a:xfrm>
            <a:off x="773723" y="6494220"/>
            <a:ext cx="4851246"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6"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8"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テキスト プレースホルダー 6"/>
          <p:cNvSpPr>
            <a:spLocks noGrp="1"/>
          </p:cNvSpPr>
          <p:nvPr>
            <p:ph type="body" sz="quarter" idx="25" hasCustomPrompt="1"/>
          </p:nvPr>
        </p:nvSpPr>
        <p:spPr>
          <a:xfrm>
            <a:off x="4682197" y="4668503"/>
            <a:ext cx="4851246"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32"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3"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2" name="テキスト プレースホルダー 6"/>
          <p:cNvSpPr>
            <a:spLocks noGrp="1"/>
          </p:cNvSpPr>
          <p:nvPr>
            <p:ph type="body" sz="quarter" idx="27" hasCustomPrompt="1"/>
          </p:nvPr>
        </p:nvSpPr>
        <p:spPr>
          <a:xfrm>
            <a:off x="8564879" y="2829587"/>
            <a:ext cx="4851246"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3"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5"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5" y="3139078"/>
            <a:ext cx="6003426"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110" name="グループ化 109"/>
          <p:cNvGrpSpPr/>
          <p:nvPr userDrawn="1"/>
        </p:nvGrpSpPr>
        <p:grpSpPr>
          <a:xfrm>
            <a:off x="3387887" y="5081591"/>
            <a:ext cx="6003426"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115" name="テキスト プレースホルダー 6"/>
          <p:cNvSpPr>
            <a:spLocks noGrp="1"/>
          </p:cNvSpPr>
          <p:nvPr>
            <p:ph type="body" sz="quarter" idx="25" hasCustomPrompt="1"/>
          </p:nvPr>
        </p:nvSpPr>
        <p:spPr>
          <a:xfrm>
            <a:off x="3960511"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6"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2" y="7024106"/>
            <a:ext cx="6003426"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1"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70" name="グループ化 69"/>
          <p:cNvGrpSpPr/>
          <p:nvPr userDrawn="1"/>
        </p:nvGrpSpPr>
        <p:grpSpPr>
          <a:xfrm rot="3180000">
            <a:off x="-2239637" y="12022012"/>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cxnSp>
        <p:nvCxnSpPr>
          <p:cNvPr id="97" name="直線コネクタ 96"/>
          <p:cNvCxnSpPr/>
          <p:nvPr userDrawn="1"/>
        </p:nvCxnSpPr>
        <p:spPr>
          <a:xfrm flipH="1">
            <a:off x="3174176" y="2465056"/>
            <a:ext cx="9872901"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19"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4" name="テキスト プレースホルダー 6"/>
          <p:cNvSpPr>
            <a:spLocks noGrp="1"/>
          </p:cNvSpPr>
          <p:nvPr>
            <p:ph type="body" sz="quarter" idx="21" hasCustomPrompt="1"/>
          </p:nvPr>
        </p:nvSpPr>
        <p:spPr>
          <a:xfrm>
            <a:off x="1336427"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71"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4"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円/楕円 10"/>
          <p:cNvSpPr/>
          <p:nvPr userDrawn="1"/>
        </p:nvSpPr>
        <p:spPr>
          <a:xfrm>
            <a:off x="8280235"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12" name="円/楕円 11"/>
          <p:cNvSpPr/>
          <p:nvPr userDrawn="1"/>
        </p:nvSpPr>
        <p:spPr>
          <a:xfrm>
            <a:off x="8280235"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endParaRPr kumimoji="1" lang="ja-JP" altLang="en-US" sz="3200" dirty="0"/>
          </a:p>
        </p:txBody>
      </p:sp>
      <p:sp>
        <p:nvSpPr>
          <p:cNvPr id="13" name="円/楕円 12"/>
          <p:cNvSpPr/>
          <p:nvPr userDrawn="1"/>
        </p:nvSpPr>
        <p:spPr>
          <a:xfrm>
            <a:off x="8280235"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14" name="円/楕円 13"/>
          <p:cNvSpPr/>
          <p:nvPr userDrawn="1"/>
        </p:nvSpPr>
        <p:spPr>
          <a:xfrm>
            <a:off x="8280235"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endParaRPr kumimoji="1" lang="ja-JP" altLang="en-US" sz="3200" dirty="0"/>
          </a:p>
        </p:txBody>
      </p:sp>
      <p:sp>
        <p:nvSpPr>
          <p:cNvPr id="18" name="テキスト プレースホルダー 6"/>
          <p:cNvSpPr>
            <a:spLocks noGrp="1"/>
          </p:cNvSpPr>
          <p:nvPr>
            <p:ph type="body" sz="quarter" idx="16" hasCustomPrompt="1"/>
          </p:nvPr>
        </p:nvSpPr>
        <p:spPr>
          <a:xfrm>
            <a:off x="9000878" y="3200757"/>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8" y="456338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8" y="5926016"/>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8" y="728864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円/楕円 10"/>
          <p:cNvSpPr/>
          <p:nvPr userDrawn="1"/>
        </p:nvSpPr>
        <p:spPr>
          <a:xfrm>
            <a:off x="8280235"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12" name="円/楕円 11"/>
          <p:cNvSpPr/>
          <p:nvPr userDrawn="1"/>
        </p:nvSpPr>
        <p:spPr>
          <a:xfrm>
            <a:off x="8280235"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endParaRPr kumimoji="1" lang="ja-JP" altLang="en-US" sz="3200" dirty="0"/>
          </a:p>
        </p:txBody>
      </p:sp>
      <p:sp>
        <p:nvSpPr>
          <p:cNvPr id="13" name="円/楕円 12"/>
          <p:cNvSpPr/>
          <p:nvPr userDrawn="1"/>
        </p:nvSpPr>
        <p:spPr>
          <a:xfrm>
            <a:off x="8280235"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14" name="円/楕円 13"/>
          <p:cNvSpPr/>
          <p:nvPr userDrawn="1"/>
        </p:nvSpPr>
        <p:spPr>
          <a:xfrm>
            <a:off x="8280235"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endParaRPr kumimoji="1" lang="ja-JP" altLang="en-US" sz="3200" dirty="0"/>
          </a:p>
        </p:txBody>
      </p:sp>
      <p:sp>
        <p:nvSpPr>
          <p:cNvPr id="15" name="円/楕円 14"/>
          <p:cNvSpPr/>
          <p:nvPr userDrawn="1"/>
        </p:nvSpPr>
        <p:spPr>
          <a:xfrm>
            <a:off x="8280235"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5</a:t>
            </a:r>
            <a:endParaRPr kumimoji="1" lang="ja-JP" altLang="en-US" sz="3200" dirty="0"/>
          </a:p>
        </p:txBody>
      </p:sp>
      <p:sp>
        <p:nvSpPr>
          <p:cNvPr id="18" name="テキスト プレースホルダー 6"/>
          <p:cNvSpPr>
            <a:spLocks noGrp="1"/>
          </p:cNvSpPr>
          <p:nvPr>
            <p:ph type="body" sz="quarter" idx="16" hasCustomPrompt="1"/>
          </p:nvPr>
        </p:nvSpPr>
        <p:spPr>
          <a:xfrm>
            <a:off x="9000876" y="244212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5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8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アーチ 19"/>
          <p:cNvSpPr/>
          <p:nvPr userDrawn="1"/>
        </p:nvSpPr>
        <p:spPr>
          <a:xfrm rot="3600000">
            <a:off x="1165674" y="2943139"/>
            <a:ext cx="1492195" cy="149219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1" name="アーチ 20"/>
          <p:cNvSpPr/>
          <p:nvPr userDrawn="1"/>
        </p:nvSpPr>
        <p:spPr>
          <a:xfrm rot="6618510">
            <a:off x="1282258" y="3059727"/>
            <a:ext cx="1259018" cy="1259017"/>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2" name="テキスト プレースホルダー 6"/>
          <p:cNvSpPr>
            <a:spLocks noGrp="1"/>
          </p:cNvSpPr>
          <p:nvPr>
            <p:ph type="body" sz="quarter" idx="15" hasCustomPrompt="1"/>
          </p:nvPr>
        </p:nvSpPr>
        <p:spPr>
          <a:xfrm>
            <a:off x="2023054"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7" y="2940042"/>
            <a:ext cx="1492195" cy="1492194"/>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8" name="アーチ 27"/>
          <p:cNvSpPr/>
          <p:nvPr userDrawn="1"/>
        </p:nvSpPr>
        <p:spPr>
          <a:xfrm rot="6618510">
            <a:off x="9532092" y="3056630"/>
            <a:ext cx="1259018" cy="1259017"/>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9" name="テキスト プレースホルダー 6"/>
          <p:cNvSpPr>
            <a:spLocks noGrp="1"/>
          </p:cNvSpPr>
          <p:nvPr>
            <p:ph type="body" sz="quarter" idx="16" hasCustomPrompt="1"/>
          </p:nvPr>
        </p:nvSpPr>
        <p:spPr>
          <a:xfrm>
            <a:off x="10272887"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8"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8"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8"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8"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8"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テキスト プレースホルダー 6"/>
          <p:cNvSpPr>
            <a:spLocks noGrp="1"/>
          </p:cNvSpPr>
          <p:nvPr>
            <p:ph type="body" sz="quarter" idx="16" hasCustomPrompt="1"/>
          </p:nvPr>
        </p:nvSpPr>
        <p:spPr>
          <a:xfrm>
            <a:off x="6922703" y="245699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74"/>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3"/>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21"/>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203" y="2581929"/>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203" y="3947311"/>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203" y="8043458"/>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203" y="5312690"/>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203" y="6678075"/>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3" y="2723417"/>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3" y="818494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3" y="4088798"/>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3" y="5454178"/>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3" y="681956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円/楕円 16"/>
          <p:cNvSpPr/>
          <p:nvPr userDrawn="1"/>
        </p:nvSpPr>
        <p:spPr>
          <a:xfrm>
            <a:off x="4958780"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円/楕円 20"/>
          <p:cNvSpPr/>
          <p:nvPr userDrawn="1"/>
        </p:nvSpPr>
        <p:spPr>
          <a:xfrm>
            <a:off x="14822688"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4" y="1543100"/>
            <a:ext cx="977439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円/楕円 10"/>
          <p:cNvSpPr/>
          <p:nvPr userDrawn="1"/>
        </p:nvSpPr>
        <p:spPr>
          <a:xfrm>
            <a:off x="5085805"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円/楕円 14"/>
          <p:cNvSpPr/>
          <p:nvPr userDrawn="1"/>
        </p:nvSpPr>
        <p:spPr>
          <a:xfrm>
            <a:off x="14949713"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8" name="テキスト プレースホルダー 6"/>
          <p:cNvSpPr>
            <a:spLocks noGrp="1"/>
          </p:cNvSpPr>
          <p:nvPr>
            <p:ph type="body" sz="quarter" idx="21" hasCustomPrompt="1"/>
          </p:nvPr>
        </p:nvSpPr>
        <p:spPr>
          <a:xfrm>
            <a:off x="828988" y="7499181"/>
            <a:ext cx="4038885"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32"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51"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4" name="テキスト プレースホルダー 6"/>
          <p:cNvSpPr>
            <a:spLocks noGrp="1"/>
          </p:cNvSpPr>
          <p:nvPr>
            <p:ph type="body" sz="quarter" idx="25" hasCustomPrompt="1"/>
          </p:nvPr>
        </p:nvSpPr>
        <p:spPr>
          <a:xfrm>
            <a:off x="3269320" y="4166956"/>
            <a:ext cx="4038885"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3"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1"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0" name="テキスト プレースホルダー 6"/>
          <p:cNvSpPr>
            <a:spLocks noGrp="1"/>
          </p:cNvSpPr>
          <p:nvPr>
            <p:ph type="body" sz="quarter" idx="27" hasCustomPrompt="1"/>
          </p:nvPr>
        </p:nvSpPr>
        <p:spPr>
          <a:xfrm>
            <a:off x="5780874" y="6987783"/>
            <a:ext cx="4038885"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7"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5"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3" name="テキスト プレースホルダー 6"/>
          <p:cNvSpPr>
            <a:spLocks noGrp="1"/>
          </p:cNvSpPr>
          <p:nvPr>
            <p:ph type="body" sz="quarter" idx="29" hasCustomPrompt="1"/>
          </p:nvPr>
        </p:nvSpPr>
        <p:spPr>
          <a:xfrm>
            <a:off x="8213063" y="3710116"/>
            <a:ext cx="4038885"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7"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6"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6" name="テキスト プレースホルダー 6"/>
          <p:cNvSpPr>
            <a:spLocks noGrp="1"/>
          </p:cNvSpPr>
          <p:nvPr>
            <p:ph type="body" sz="quarter" idx="31" hasCustomPrompt="1"/>
          </p:nvPr>
        </p:nvSpPr>
        <p:spPr>
          <a:xfrm>
            <a:off x="10698972" y="6448511"/>
            <a:ext cx="4038885"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7"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4"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9" name="テキスト プレースホルダー 6"/>
          <p:cNvSpPr>
            <a:spLocks noGrp="1"/>
          </p:cNvSpPr>
          <p:nvPr>
            <p:ph type="body" sz="quarter" idx="33" hasCustomPrompt="1"/>
          </p:nvPr>
        </p:nvSpPr>
        <p:spPr>
          <a:xfrm>
            <a:off x="13145017" y="3169429"/>
            <a:ext cx="4038885"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62"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81"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直角三角形 9"/>
          <p:cNvSpPr/>
          <p:nvPr userDrawn="1"/>
        </p:nvSpPr>
        <p:spPr>
          <a:xfrm>
            <a:off x="8911774"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直角三角形 11"/>
          <p:cNvSpPr/>
          <p:nvPr userDrawn="1"/>
        </p:nvSpPr>
        <p:spPr>
          <a:xfrm>
            <a:off x="8911774"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accent1">
                  <a:lumMod val="75000"/>
                </a:schemeClr>
              </a:solidFill>
            </a:endParaRPr>
          </a:p>
        </p:txBody>
      </p:sp>
      <p:sp>
        <p:nvSpPr>
          <p:cNvPr id="13" name="直角三角形 12"/>
          <p:cNvSpPr/>
          <p:nvPr userDrawn="1"/>
        </p:nvSpPr>
        <p:spPr>
          <a:xfrm rot="5400000">
            <a:off x="8911772" y="6023430"/>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直角三角形 13"/>
          <p:cNvSpPr/>
          <p:nvPr userDrawn="1"/>
        </p:nvSpPr>
        <p:spPr>
          <a:xfrm rot="16200000">
            <a:off x="8911774" y="6023429"/>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直角三角形 14"/>
          <p:cNvSpPr/>
          <p:nvPr userDrawn="1"/>
        </p:nvSpPr>
        <p:spPr>
          <a:xfrm rot="5400000">
            <a:off x="10660745" y="6023430"/>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直角三角形 16"/>
          <p:cNvSpPr/>
          <p:nvPr userDrawn="1"/>
        </p:nvSpPr>
        <p:spPr>
          <a:xfrm>
            <a:off x="7162803"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直角三角形 18"/>
          <p:cNvSpPr/>
          <p:nvPr userDrawn="1"/>
        </p:nvSpPr>
        <p:spPr>
          <a:xfrm rot="16200000">
            <a:off x="7162797" y="4274461"/>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直角三角形 19"/>
          <p:cNvSpPr/>
          <p:nvPr userDrawn="1"/>
        </p:nvSpPr>
        <p:spPr>
          <a:xfrm rot="5400000">
            <a:off x="7162797" y="4274463"/>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直角三角形 20"/>
          <p:cNvSpPr/>
          <p:nvPr userDrawn="1"/>
        </p:nvSpPr>
        <p:spPr>
          <a:xfrm rot="16200000">
            <a:off x="5413827" y="4274461"/>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2" name="山形 21"/>
          <p:cNvSpPr/>
          <p:nvPr userDrawn="1"/>
        </p:nvSpPr>
        <p:spPr>
          <a:xfrm rot="5400000">
            <a:off x="9251837" y="5325562"/>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23" name="山形 22"/>
          <p:cNvSpPr/>
          <p:nvPr userDrawn="1"/>
        </p:nvSpPr>
        <p:spPr>
          <a:xfrm rot="10800000">
            <a:off x="9251839" y="6370589"/>
            <a:ext cx="360039"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24" name="山形 23"/>
          <p:cNvSpPr/>
          <p:nvPr userDrawn="1"/>
        </p:nvSpPr>
        <p:spPr>
          <a:xfrm rot="16200000">
            <a:off x="8140363" y="6370592"/>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25" name="山形 24"/>
          <p:cNvSpPr/>
          <p:nvPr userDrawn="1"/>
        </p:nvSpPr>
        <p:spPr>
          <a:xfrm>
            <a:off x="8118171" y="5347754"/>
            <a:ext cx="360039"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26" name="図プレースホルダー 12"/>
          <p:cNvSpPr>
            <a:spLocks noGrp="1"/>
          </p:cNvSpPr>
          <p:nvPr userDrawn="1">
            <p:ph type="pic" sz="quarter" idx="17" hasCustomPrompt="1"/>
          </p:nvPr>
        </p:nvSpPr>
        <p:spPr>
          <a:xfrm>
            <a:off x="9897910" y="4415464"/>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10" y="7013521"/>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7" y="7013521"/>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7" y="4415464"/>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2" y="4310738"/>
            <a:ext cx="5828324"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2"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6" y="7837714"/>
            <a:ext cx="5828324"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6"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8" y="6163369"/>
            <a:ext cx="5828324"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9" y="6751204"/>
            <a:ext cx="6333788"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4"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1" y="3187618"/>
            <a:ext cx="6333788"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5"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grpSp>
      <p:grpSp>
        <p:nvGrpSpPr>
          <p:cNvPr id="6" name="グループ化 5"/>
          <p:cNvGrpSpPr/>
          <p:nvPr userDrawn="1"/>
        </p:nvGrpSpPr>
        <p:grpSpPr>
          <a:xfrm>
            <a:off x="487879"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grpSp>
      <p:grpSp>
        <p:nvGrpSpPr>
          <p:cNvPr id="37" name="グループ化 36"/>
          <p:cNvGrpSpPr/>
          <p:nvPr userDrawn="1"/>
        </p:nvGrpSpPr>
        <p:grpSpPr>
          <a:xfrm>
            <a:off x="725875"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grpSp>
      <p:grpSp>
        <p:nvGrpSpPr>
          <p:cNvPr id="36" name="グループ化 35"/>
          <p:cNvGrpSpPr/>
          <p:nvPr userDrawn="1"/>
        </p:nvGrpSpPr>
        <p:grpSpPr>
          <a:xfrm>
            <a:off x="487879" y="5746792"/>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図プレースホルダー 7"/>
          <p:cNvSpPr>
            <a:spLocks noGrp="1"/>
          </p:cNvSpPr>
          <p:nvPr userDrawn="1">
            <p:ph type="pic" sz="quarter" idx="16" hasCustomPrompt="1"/>
          </p:nvPr>
        </p:nvSpPr>
        <p:spPr>
          <a:xfrm>
            <a:off x="10798686" y="3330403"/>
            <a:ext cx="629561"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6" y="4707315"/>
            <a:ext cx="629561"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6" y="6071701"/>
            <a:ext cx="629561"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6" y="7436088"/>
            <a:ext cx="629561"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9" y="3049002"/>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9" y="444316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9" y="5818615"/>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9" y="7194565"/>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正方形/長方形 4"/>
          <p:cNvSpPr/>
          <p:nvPr userDrawn="1"/>
        </p:nvSpPr>
        <p:spPr>
          <a:xfrm>
            <a:off x="8924622" y="4038600"/>
            <a:ext cx="137885"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正方形/長方形 8"/>
          <p:cNvSpPr/>
          <p:nvPr userDrawn="1"/>
        </p:nvSpPr>
        <p:spPr>
          <a:xfrm>
            <a:off x="9223907" y="3285725"/>
            <a:ext cx="137885"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正方形/長方形 9"/>
          <p:cNvSpPr/>
          <p:nvPr userDrawn="1"/>
        </p:nvSpPr>
        <p:spPr>
          <a:xfrm>
            <a:off x="9523192"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正方形/長方形 10"/>
          <p:cNvSpPr/>
          <p:nvPr userDrawn="1"/>
        </p:nvSpPr>
        <p:spPr>
          <a:xfrm>
            <a:off x="8625335"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正方形/長方形 11"/>
          <p:cNvSpPr/>
          <p:nvPr userDrawn="1"/>
        </p:nvSpPr>
        <p:spPr>
          <a:xfrm>
            <a:off x="8326054"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正方形/長方形 12"/>
          <p:cNvSpPr/>
          <p:nvPr userDrawn="1"/>
        </p:nvSpPr>
        <p:spPr>
          <a:xfrm>
            <a:off x="9822479" y="6692625"/>
            <a:ext cx="137885"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正方形/長方形 15"/>
          <p:cNvSpPr/>
          <p:nvPr userDrawn="1"/>
        </p:nvSpPr>
        <p:spPr>
          <a:xfrm rot="16200000">
            <a:off x="5841639" y="1306535"/>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円/楕円 17"/>
          <p:cNvSpPr/>
          <p:nvPr userDrawn="1"/>
        </p:nvSpPr>
        <p:spPr>
          <a:xfrm>
            <a:off x="3694949"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円/楕円 18"/>
          <p:cNvSpPr/>
          <p:nvPr userDrawn="1"/>
        </p:nvSpPr>
        <p:spPr>
          <a:xfrm>
            <a:off x="2656661"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円/楕円 20"/>
          <p:cNvSpPr/>
          <p:nvPr userDrawn="1"/>
        </p:nvSpPr>
        <p:spPr>
          <a:xfrm>
            <a:off x="13434876"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正方形/長方形 22"/>
          <p:cNvSpPr/>
          <p:nvPr userDrawn="1"/>
        </p:nvSpPr>
        <p:spPr>
          <a:xfrm rot="16200000">
            <a:off x="6759259"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4" name="正方形/長方形 23"/>
          <p:cNvSpPr/>
          <p:nvPr userDrawn="1"/>
        </p:nvSpPr>
        <p:spPr>
          <a:xfrm rot="16200000">
            <a:off x="6957844" y="1018576"/>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正方形/長方形 24"/>
          <p:cNvSpPr/>
          <p:nvPr userDrawn="1"/>
        </p:nvSpPr>
        <p:spPr>
          <a:xfrm rot="16200000">
            <a:off x="11175710" y="1787513"/>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7" name="正方形/長方形 26"/>
          <p:cNvSpPr/>
          <p:nvPr userDrawn="1"/>
        </p:nvSpPr>
        <p:spPr>
          <a:xfrm rot="16200000">
            <a:off x="12127376" y="1885055"/>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正方形/長方形 27"/>
          <p:cNvSpPr/>
          <p:nvPr userDrawn="1"/>
        </p:nvSpPr>
        <p:spPr>
          <a:xfrm rot="16200000">
            <a:off x="11349918" y="4609578"/>
            <a:ext cx="136800" cy="5585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9" name="直角三角形 28"/>
          <p:cNvSpPr>
            <a:spLocks noChangeAspect="1"/>
          </p:cNvSpPr>
          <p:nvPr userDrawn="1"/>
        </p:nvSpPr>
        <p:spPr>
          <a:xfrm rot="5400000" flipH="1" flipV="1">
            <a:off x="9224992" y="3285720"/>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0" name="直角三角形 29"/>
          <p:cNvSpPr>
            <a:spLocks noChangeAspect="1"/>
          </p:cNvSpPr>
          <p:nvPr userDrawn="1"/>
        </p:nvSpPr>
        <p:spPr>
          <a:xfrm rot="5400000" flipH="1" flipV="1">
            <a:off x="9524279" y="4989173"/>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直角三角形 30"/>
          <p:cNvSpPr>
            <a:spLocks noChangeAspect="1"/>
          </p:cNvSpPr>
          <p:nvPr userDrawn="1"/>
        </p:nvSpPr>
        <p:spPr>
          <a:xfrm rot="5400000" flipH="1" flipV="1">
            <a:off x="9823564" y="6692619"/>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直角三角形 31"/>
          <p:cNvSpPr>
            <a:spLocks noChangeAspect="1"/>
          </p:cNvSpPr>
          <p:nvPr userDrawn="1"/>
        </p:nvSpPr>
        <p:spPr>
          <a:xfrm rot="16200000" flipV="1">
            <a:off x="8325477" y="5686381"/>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3" name="直角三角形 32"/>
          <p:cNvSpPr>
            <a:spLocks noChangeAspect="1"/>
          </p:cNvSpPr>
          <p:nvPr userDrawn="1"/>
        </p:nvSpPr>
        <p:spPr>
          <a:xfrm rot="16200000" flipV="1">
            <a:off x="8924620" y="4038600"/>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直角三角形 33"/>
          <p:cNvSpPr>
            <a:spLocks noChangeAspect="1"/>
          </p:cNvSpPr>
          <p:nvPr userDrawn="1"/>
        </p:nvSpPr>
        <p:spPr>
          <a:xfrm rot="16200000" flipV="1">
            <a:off x="8626553" y="7334160"/>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8"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4"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3"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9"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4" y="3460673"/>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40" y="4352219"/>
            <a:ext cx="5602752"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2"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21"/>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8" y="3407702"/>
            <a:ext cx="3602007"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9"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7"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9"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円/楕円 11"/>
          <p:cNvSpPr/>
          <p:nvPr userDrawn="1"/>
        </p:nvSpPr>
        <p:spPr>
          <a:xfrm>
            <a:off x="6250773" y="6029240"/>
            <a:ext cx="1669776"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円/楕円 12"/>
          <p:cNvSpPr/>
          <p:nvPr userDrawn="1"/>
        </p:nvSpPr>
        <p:spPr>
          <a:xfrm>
            <a:off x="10365869" y="3696522"/>
            <a:ext cx="1669776"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円/楕円 13"/>
          <p:cNvSpPr/>
          <p:nvPr userDrawn="1"/>
        </p:nvSpPr>
        <p:spPr>
          <a:xfrm>
            <a:off x="10365869" y="6029240"/>
            <a:ext cx="1669776"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円/楕円 10"/>
          <p:cNvSpPr/>
          <p:nvPr userDrawn="1"/>
        </p:nvSpPr>
        <p:spPr>
          <a:xfrm>
            <a:off x="6250773" y="3696522"/>
            <a:ext cx="1669776"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円/楕円 9"/>
          <p:cNvSpPr/>
          <p:nvPr userDrawn="1"/>
        </p:nvSpPr>
        <p:spPr>
          <a:xfrm>
            <a:off x="8308321" y="7275425"/>
            <a:ext cx="1669776"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円/楕円 8"/>
          <p:cNvSpPr/>
          <p:nvPr userDrawn="1"/>
        </p:nvSpPr>
        <p:spPr>
          <a:xfrm>
            <a:off x="8308321" y="2478459"/>
            <a:ext cx="1669776"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円/楕円 4"/>
          <p:cNvSpPr/>
          <p:nvPr userDrawn="1"/>
        </p:nvSpPr>
        <p:spPr>
          <a:xfrm>
            <a:off x="7390214"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テキスト プレースホルダー 6"/>
          <p:cNvSpPr>
            <a:spLocks noGrp="1"/>
          </p:cNvSpPr>
          <p:nvPr userDrawn="1">
            <p:ph type="body" sz="quarter" idx="21" hasCustomPrompt="1"/>
          </p:nvPr>
        </p:nvSpPr>
        <p:spPr>
          <a:xfrm>
            <a:off x="13106454"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8"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6"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
        <p:nvSpPr>
          <p:cNvPr id="22" name="テキスト プレースホルダー 6"/>
          <p:cNvSpPr>
            <a:spLocks noGrp="1"/>
          </p:cNvSpPr>
          <p:nvPr userDrawn="1">
            <p:ph type="body" sz="quarter" idx="25" hasCustomPrompt="1"/>
          </p:nvPr>
        </p:nvSpPr>
        <p:spPr>
          <a:xfrm>
            <a:off x="13106454"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8"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6"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
        <p:nvSpPr>
          <p:cNvPr id="25" name="テキスト プレースホルダー 6"/>
          <p:cNvSpPr>
            <a:spLocks noGrp="1"/>
          </p:cNvSpPr>
          <p:nvPr userDrawn="1">
            <p:ph type="body" sz="quarter" idx="27" hasCustomPrompt="1"/>
          </p:nvPr>
        </p:nvSpPr>
        <p:spPr>
          <a:xfrm>
            <a:off x="13106454"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8"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6"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9"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4"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3200"/>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9"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4"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3200"/>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9"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4"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3200"/>
          </a:p>
        </p:txBody>
      </p:sp>
      <p:sp>
        <p:nvSpPr>
          <p:cNvPr id="39" name="フリーフォーム 38"/>
          <p:cNvSpPr/>
          <p:nvPr userDrawn="1"/>
        </p:nvSpPr>
        <p:spPr>
          <a:xfrm>
            <a:off x="10116456"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1" name="フリーフォーム 40"/>
          <p:cNvSpPr/>
          <p:nvPr userDrawn="1"/>
        </p:nvSpPr>
        <p:spPr>
          <a:xfrm rot="9807941">
            <a:off x="12317425"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3" name="フリーフォーム 42"/>
          <p:cNvSpPr/>
          <p:nvPr userDrawn="1"/>
        </p:nvSpPr>
        <p:spPr>
          <a:xfrm>
            <a:off x="5646058" y="7823202"/>
            <a:ext cx="2670630"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5" name="フリーフォーム 44"/>
          <p:cNvSpPr/>
          <p:nvPr userDrawn="1"/>
        </p:nvSpPr>
        <p:spPr>
          <a:xfrm>
            <a:off x="5580747"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6" name="フリーフォーム 45"/>
          <p:cNvSpPr/>
          <p:nvPr userDrawn="1"/>
        </p:nvSpPr>
        <p:spPr>
          <a:xfrm>
            <a:off x="11990523" y="7765143"/>
            <a:ext cx="957944"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7" name="図プレースホルダー 7"/>
          <p:cNvSpPr>
            <a:spLocks noGrp="1"/>
          </p:cNvSpPr>
          <p:nvPr userDrawn="1">
            <p:ph type="pic" sz="quarter" idx="17" hasCustomPrompt="1"/>
          </p:nvPr>
        </p:nvSpPr>
        <p:spPr>
          <a:xfrm>
            <a:off x="8823372"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6" y="4197885"/>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6"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2" y="7787539"/>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3" y="4197885"/>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2" y="4659092"/>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2" y="5160785"/>
            <a:ext cx="7773621"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6" name="正方形/長方形 35"/>
          <p:cNvSpPr/>
          <p:nvPr userDrawn="1"/>
        </p:nvSpPr>
        <p:spPr>
          <a:xfrm>
            <a:off x="2" y="2421624"/>
            <a:ext cx="7773621"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6" name="正方形/長方形 25"/>
          <p:cNvSpPr/>
          <p:nvPr userDrawn="1"/>
        </p:nvSpPr>
        <p:spPr>
          <a:xfrm>
            <a:off x="10512794" y="5160785"/>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dirty="0">
              <a:solidFill>
                <a:schemeClr val="accent6"/>
              </a:solidFill>
            </a:endParaRPr>
          </a:p>
        </p:txBody>
      </p:sp>
      <p:sp>
        <p:nvSpPr>
          <p:cNvPr id="25" name="正方形/長方形 24"/>
          <p:cNvSpPr/>
          <p:nvPr userDrawn="1"/>
        </p:nvSpPr>
        <p:spPr>
          <a:xfrm>
            <a:off x="10512794" y="2421622"/>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3" name="直角三角形 32"/>
          <p:cNvSpPr/>
          <p:nvPr userDrawn="1"/>
        </p:nvSpPr>
        <p:spPr>
          <a:xfrm rot="13500000">
            <a:off x="9713304" y="2822755"/>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dirty="0">
              <a:solidFill>
                <a:schemeClr val="accent6"/>
              </a:solidFill>
            </a:endParaRPr>
          </a:p>
        </p:txBody>
      </p:sp>
      <p:sp>
        <p:nvSpPr>
          <p:cNvPr id="29" name="直角三角形 28"/>
          <p:cNvSpPr/>
          <p:nvPr userDrawn="1"/>
        </p:nvSpPr>
        <p:spPr>
          <a:xfrm rot="2700000">
            <a:off x="6638095" y="2822755"/>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dirty="0">
              <a:solidFill>
                <a:schemeClr val="accent6"/>
              </a:solidFill>
            </a:endParaRPr>
          </a:p>
        </p:txBody>
      </p:sp>
      <p:sp>
        <p:nvSpPr>
          <p:cNvPr id="9" name="直角三角形 8"/>
          <p:cNvSpPr/>
          <p:nvPr userDrawn="1"/>
        </p:nvSpPr>
        <p:spPr>
          <a:xfrm rot="2700000">
            <a:off x="6805179" y="2822763"/>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dirty="0">
              <a:solidFill>
                <a:schemeClr val="accent6"/>
              </a:solidFill>
            </a:endParaRPr>
          </a:p>
        </p:txBody>
      </p:sp>
      <p:sp>
        <p:nvSpPr>
          <p:cNvPr id="5" name="直角三角形 4"/>
          <p:cNvSpPr/>
          <p:nvPr userDrawn="1"/>
        </p:nvSpPr>
        <p:spPr>
          <a:xfrm rot="13500000">
            <a:off x="6805179" y="2822763"/>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直角三角形 9"/>
          <p:cNvSpPr/>
          <p:nvPr userDrawn="1"/>
        </p:nvSpPr>
        <p:spPr>
          <a:xfrm rot="2700000">
            <a:off x="9544350" y="2822761"/>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1" name="直角三角形 10"/>
          <p:cNvSpPr/>
          <p:nvPr userDrawn="1"/>
        </p:nvSpPr>
        <p:spPr>
          <a:xfrm rot="13500000">
            <a:off x="9544350" y="2822761"/>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2" name="直角三角形 11"/>
          <p:cNvSpPr/>
          <p:nvPr userDrawn="1"/>
        </p:nvSpPr>
        <p:spPr>
          <a:xfrm rot="13500000">
            <a:off x="6805179" y="5561932"/>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3" name="直角三角形 12"/>
          <p:cNvSpPr/>
          <p:nvPr userDrawn="1"/>
        </p:nvSpPr>
        <p:spPr>
          <a:xfrm rot="2700000">
            <a:off x="6805179" y="5561932"/>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4" name="直角三角形 13"/>
          <p:cNvSpPr/>
          <p:nvPr userDrawn="1"/>
        </p:nvSpPr>
        <p:spPr>
          <a:xfrm rot="2700000">
            <a:off x="9544348" y="5561930"/>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5" name="直角三角形 14"/>
          <p:cNvSpPr/>
          <p:nvPr userDrawn="1"/>
        </p:nvSpPr>
        <p:spPr>
          <a:xfrm rot="13500000">
            <a:off x="9544348" y="5561930"/>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3"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4"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8"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6" y="2538669"/>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30"/>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2"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54" name="正方形/長方形 53"/>
          <p:cNvSpPr/>
          <p:nvPr userDrawn="1"/>
        </p:nvSpPr>
        <p:spPr>
          <a:xfrm>
            <a:off x="1" y="5160796"/>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55" name="正方形/長方形 54"/>
          <p:cNvSpPr/>
          <p:nvPr userDrawn="1"/>
        </p:nvSpPr>
        <p:spPr>
          <a:xfrm>
            <a:off x="17760324" y="2421618"/>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56" name="正方形/長方形 55"/>
          <p:cNvSpPr/>
          <p:nvPr userDrawn="1"/>
        </p:nvSpPr>
        <p:spPr>
          <a:xfrm>
            <a:off x="17760322" y="5160781"/>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57" name="テキスト プレースホルダー 6"/>
          <p:cNvSpPr>
            <a:spLocks noGrp="1"/>
          </p:cNvSpPr>
          <p:nvPr>
            <p:ph type="body" sz="quarter" idx="22" hasCustomPrompt="1"/>
          </p:nvPr>
        </p:nvSpPr>
        <p:spPr>
          <a:xfrm>
            <a:off x="1078313" y="8292513"/>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7"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ドーナツ 8"/>
          <p:cNvSpPr/>
          <p:nvPr userDrawn="1"/>
        </p:nvSpPr>
        <p:spPr>
          <a:xfrm>
            <a:off x="6262887" y="2738663"/>
            <a:ext cx="5760641"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tx1"/>
              </a:solidFill>
            </a:endParaRPr>
          </a:p>
        </p:txBody>
      </p:sp>
      <p:sp>
        <p:nvSpPr>
          <p:cNvPr id="10" name="アーチ 6"/>
          <p:cNvSpPr/>
          <p:nvPr userDrawn="1"/>
        </p:nvSpPr>
        <p:spPr>
          <a:xfrm>
            <a:off x="9178778"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tx1"/>
              </a:solidFill>
            </a:endParaRPr>
          </a:p>
        </p:txBody>
      </p:sp>
      <p:sp>
        <p:nvSpPr>
          <p:cNvPr id="11" name="アーチ 6"/>
          <p:cNvSpPr/>
          <p:nvPr userDrawn="1"/>
        </p:nvSpPr>
        <p:spPr>
          <a:xfrm rot="5400000">
            <a:off x="9021655" y="5506076"/>
            <a:ext cx="2844750"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tx1"/>
              </a:solidFill>
            </a:endParaRPr>
          </a:p>
        </p:txBody>
      </p:sp>
      <p:sp>
        <p:nvSpPr>
          <p:cNvPr id="12" name="アーチ 6"/>
          <p:cNvSpPr/>
          <p:nvPr userDrawn="1"/>
        </p:nvSpPr>
        <p:spPr>
          <a:xfrm rot="10800000">
            <a:off x="6254246"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tx1"/>
              </a:solidFill>
            </a:endParaRPr>
          </a:p>
        </p:txBody>
      </p:sp>
      <p:sp>
        <p:nvSpPr>
          <p:cNvPr id="13" name="アーチ 6"/>
          <p:cNvSpPr/>
          <p:nvPr userDrawn="1"/>
        </p:nvSpPr>
        <p:spPr>
          <a:xfrm rot="16200000">
            <a:off x="6411365" y="2580751"/>
            <a:ext cx="2844750"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tx1"/>
              </a:solidFill>
            </a:endParaRPr>
          </a:p>
        </p:txBody>
      </p:sp>
      <p:sp>
        <p:nvSpPr>
          <p:cNvPr id="14" name="テキスト プレースホルダー 11"/>
          <p:cNvSpPr>
            <a:spLocks noGrp="1"/>
          </p:cNvSpPr>
          <p:nvPr>
            <p:ph type="body" sz="quarter" idx="31" hasCustomPrompt="1"/>
          </p:nvPr>
        </p:nvSpPr>
        <p:spPr>
          <a:xfrm>
            <a:off x="12158544"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4" y="2777000"/>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4"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4" y="6062366"/>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52"/>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45"/>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1" y="3322934"/>
            <a:ext cx="1350149"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4" name="図プレースホルダー 7"/>
          <p:cNvSpPr>
            <a:spLocks noGrp="1"/>
          </p:cNvSpPr>
          <p:nvPr>
            <p:ph type="pic" sz="quarter" idx="17" hasCustomPrompt="1"/>
          </p:nvPr>
        </p:nvSpPr>
        <p:spPr>
          <a:xfrm>
            <a:off x="10793063" y="3638606"/>
            <a:ext cx="684365"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2" y="6688383"/>
            <a:ext cx="1350149"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6" name="図プレースホルダー 7"/>
          <p:cNvSpPr>
            <a:spLocks noGrp="1"/>
          </p:cNvSpPr>
          <p:nvPr>
            <p:ph type="pic" sz="quarter" idx="40" hasCustomPrompt="1"/>
          </p:nvPr>
        </p:nvSpPr>
        <p:spPr>
          <a:xfrm>
            <a:off x="10797384" y="7004055"/>
            <a:ext cx="684365"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5" y="6688383"/>
            <a:ext cx="1350149"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図プレースホルダー 7"/>
          <p:cNvSpPr>
            <a:spLocks noGrp="1"/>
          </p:cNvSpPr>
          <p:nvPr>
            <p:ph type="pic" sz="quarter" idx="41" hasCustomPrompt="1"/>
          </p:nvPr>
        </p:nvSpPr>
        <p:spPr>
          <a:xfrm>
            <a:off x="6892956" y="7004055"/>
            <a:ext cx="684365"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5" y="3322934"/>
            <a:ext cx="1350149"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0" name="図プレースホルダー 7"/>
          <p:cNvSpPr>
            <a:spLocks noGrp="1"/>
          </p:cNvSpPr>
          <p:nvPr>
            <p:ph type="pic" sz="quarter" idx="42" hasCustomPrompt="1"/>
          </p:nvPr>
        </p:nvSpPr>
        <p:spPr>
          <a:xfrm>
            <a:off x="6892956" y="3638606"/>
            <a:ext cx="684365"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5"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
        <p:nvSpPr>
          <p:cNvPr id="32" name="正方形/長方形 31"/>
          <p:cNvSpPr/>
          <p:nvPr userDrawn="1"/>
        </p:nvSpPr>
        <p:spPr>
          <a:xfrm>
            <a:off x="12264625"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
        <p:nvSpPr>
          <p:cNvPr id="33" name="正方形/長方形 32"/>
          <p:cNvSpPr/>
          <p:nvPr userDrawn="1"/>
        </p:nvSpPr>
        <p:spPr>
          <a:xfrm>
            <a:off x="2773409"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
        <p:nvSpPr>
          <p:cNvPr id="34" name="正方形/長方形 33"/>
          <p:cNvSpPr/>
          <p:nvPr userDrawn="1"/>
        </p:nvSpPr>
        <p:spPr>
          <a:xfrm>
            <a:off x="2773409"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3200"/>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ドーナツ 7"/>
          <p:cNvSpPr/>
          <p:nvPr userDrawn="1"/>
        </p:nvSpPr>
        <p:spPr>
          <a:xfrm>
            <a:off x="3792580" y="2171320"/>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9" name="ドーナツ 7"/>
          <p:cNvSpPr/>
          <p:nvPr userDrawn="1"/>
        </p:nvSpPr>
        <p:spPr>
          <a:xfrm>
            <a:off x="7104309" y="3234525"/>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0" name="ドーナツ 7"/>
          <p:cNvSpPr/>
          <p:nvPr userDrawn="1"/>
        </p:nvSpPr>
        <p:spPr>
          <a:xfrm>
            <a:off x="11180521" y="4465801"/>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1" name="ドーナツ 7"/>
          <p:cNvSpPr/>
          <p:nvPr userDrawn="1"/>
        </p:nvSpPr>
        <p:spPr>
          <a:xfrm rot="21318328">
            <a:off x="13204535"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2" name="ドーナツ 7"/>
          <p:cNvSpPr/>
          <p:nvPr userDrawn="1"/>
        </p:nvSpPr>
        <p:spPr>
          <a:xfrm rot="1061079">
            <a:off x="846874" y="2388730"/>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4" name="ドーナツ 7"/>
          <p:cNvSpPr/>
          <p:nvPr userDrawn="1"/>
        </p:nvSpPr>
        <p:spPr>
          <a:xfrm rot="1442875">
            <a:off x="1812624" y="4863287"/>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5" name="テキスト プレースホルダー 6"/>
          <p:cNvSpPr>
            <a:spLocks noGrp="1"/>
          </p:cNvSpPr>
          <p:nvPr>
            <p:ph type="body" sz="quarter" idx="22" hasCustomPrompt="1"/>
          </p:nvPr>
        </p:nvSpPr>
        <p:spPr>
          <a:xfrm>
            <a:off x="5001701" y="7997593"/>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6"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
        <p:nvSpPr>
          <p:cNvPr id="17" name="テキスト プレースホルダー 11"/>
          <p:cNvSpPr>
            <a:spLocks noGrp="1"/>
          </p:cNvSpPr>
          <p:nvPr>
            <p:ph type="body" sz="quarter" idx="32" hasCustomPrompt="1"/>
          </p:nvPr>
        </p:nvSpPr>
        <p:spPr>
          <a:xfrm>
            <a:off x="7859497" y="4912671"/>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8" y="3460123"/>
            <a:ext cx="2144509"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7" y="6152091"/>
            <a:ext cx="2144509"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62" y="3460123"/>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60" y="5538755"/>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9" y="3278448"/>
            <a:ext cx="2144509"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4" y="6117269"/>
            <a:ext cx="2144509"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70"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7" name="円/楕円 16"/>
          <p:cNvSpPr/>
          <p:nvPr userDrawn="1"/>
        </p:nvSpPr>
        <p:spPr>
          <a:xfrm>
            <a:off x="2525079"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4" name="円/楕円 23"/>
          <p:cNvSpPr/>
          <p:nvPr userDrawn="1"/>
        </p:nvSpPr>
        <p:spPr>
          <a:xfrm>
            <a:off x="142827"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円/楕円 4"/>
          <p:cNvSpPr/>
          <p:nvPr userDrawn="1"/>
        </p:nvSpPr>
        <p:spPr>
          <a:xfrm>
            <a:off x="7079573" y="3093363"/>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9" name="円/楕円 8"/>
          <p:cNvSpPr/>
          <p:nvPr userDrawn="1"/>
        </p:nvSpPr>
        <p:spPr>
          <a:xfrm>
            <a:off x="4124099"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3" name="円/楕円 12"/>
          <p:cNvSpPr/>
          <p:nvPr userDrawn="1"/>
        </p:nvSpPr>
        <p:spPr>
          <a:xfrm>
            <a:off x="15162215" y="4520296"/>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4" name="円/楕円 13"/>
          <p:cNvSpPr/>
          <p:nvPr userDrawn="1"/>
        </p:nvSpPr>
        <p:spPr>
          <a:xfrm>
            <a:off x="12811812" y="2448875"/>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5" name="円/楕円 14"/>
          <p:cNvSpPr/>
          <p:nvPr userDrawn="1"/>
        </p:nvSpPr>
        <p:spPr>
          <a:xfrm>
            <a:off x="427657" y="5257632"/>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6" name="円/楕円 15"/>
          <p:cNvSpPr/>
          <p:nvPr userDrawn="1"/>
        </p:nvSpPr>
        <p:spPr>
          <a:xfrm>
            <a:off x="6122253" y="5907310"/>
            <a:ext cx="1014527"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8" name="円/楕円 17"/>
          <p:cNvSpPr/>
          <p:nvPr userDrawn="1"/>
        </p:nvSpPr>
        <p:spPr>
          <a:xfrm>
            <a:off x="11749075"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0" name="円/楕円 19"/>
          <p:cNvSpPr/>
          <p:nvPr userDrawn="1"/>
        </p:nvSpPr>
        <p:spPr>
          <a:xfrm>
            <a:off x="17009955"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1" name="円/楕円 20"/>
          <p:cNvSpPr/>
          <p:nvPr userDrawn="1"/>
        </p:nvSpPr>
        <p:spPr>
          <a:xfrm>
            <a:off x="14322201"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2" name="円/楕円 21"/>
          <p:cNvSpPr/>
          <p:nvPr userDrawn="1"/>
        </p:nvSpPr>
        <p:spPr>
          <a:xfrm>
            <a:off x="15574564" y="2608030"/>
            <a:ext cx="944435"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3" name="円/楕円 22"/>
          <p:cNvSpPr/>
          <p:nvPr userDrawn="1"/>
        </p:nvSpPr>
        <p:spPr>
          <a:xfrm>
            <a:off x="11205257" y="3841543"/>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5" name="円/楕円 24"/>
          <p:cNvSpPr/>
          <p:nvPr userDrawn="1"/>
        </p:nvSpPr>
        <p:spPr>
          <a:xfrm>
            <a:off x="3562525"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6" name="円/楕円 25"/>
          <p:cNvSpPr/>
          <p:nvPr userDrawn="1"/>
        </p:nvSpPr>
        <p:spPr>
          <a:xfrm>
            <a:off x="13832177" y="5973001"/>
            <a:ext cx="794592"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7" name="円/楕円 26"/>
          <p:cNvSpPr/>
          <p:nvPr userDrawn="1"/>
        </p:nvSpPr>
        <p:spPr>
          <a:xfrm>
            <a:off x="2418477" y="6477963"/>
            <a:ext cx="794592"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9" name="テキスト プレースホルダー 11"/>
          <p:cNvSpPr>
            <a:spLocks noGrp="1"/>
          </p:cNvSpPr>
          <p:nvPr>
            <p:ph type="body" sz="quarter" idx="32" hasCustomPrompt="1"/>
          </p:nvPr>
        </p:nvSpPr>
        <p:spPr>
          <a:xfrm>
            <a:off x="7858717" y="4082893"/>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6" y="4727551"/>
            <a:ext cx="3398154"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6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2" y="3738021"/>
            <a:ext cx="3018973"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4" y="5044939"/>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3"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4" y="599429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7"/>
            <a:ext cx="2766131"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6" y="5506196"/>
            <a:ext cx="2766131"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6" y="7997593"/>
            <a:ext cx="14674118"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6"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9" name="グループ化 8"/>
          <p:cNvGrpSpPr/>
          <p:nvPr userDrawn="1"/>
        </p:nvGrpSpPr>
        <p:grpSpPr>
          <a:xfrm>
            <a:off x="1"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grpSp>
      <p:grpSp>
        <p:nvGrpSpPr>
          <p:cNvPr id="34" name="グループ化 33"/>
          <p:cNvGrpSpPr/>
          <p:nvPr userDrawn="1"/>
        </p:nvGrpSpPr>
        <p:grpSpPr>
          <a:xfrm rot="10800000">
            <a:off x="8621441"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2"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lumMod val="20000"/>
                    <a:lumOff val="80000"/>
                  </a:schemeClr>
                </a:solidFill>
              </a:endParaRPr>
            </a:p>
          </p:txBody>
        </p:sp>
      </p:grpSp>
      <p:grpSp>
        <p:nvGrpSpPr>
          <p:cNvPr id="42" name="グループ化 41"/>
          <p:cNvGrpSpPr/>
          <p:nvPr userDrawn="1"/>
        </p:nvGrpSpPr>
        <p:grpSpPr>
          <a:xfrm rot="10800000">
            <a:off x="8582000"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grpSp>
      <p:sp>
        <p:nvSpPr>
          <p:cNvPr id="45" name="テキスト プレースホルダー 6"/>
          <p:cNvSpPr>
            <a:spLocks noGrp="1"/>
          </p:cNvSpPr>
          <p:nvPr>
            <p:ph type="body" sz="quarter" idx="14" hasCustomPrompt="1"/>
          </p:nvPr>
        </p:nvSpPr>
        <p:spPr>
          <a:xfrm>
            <a:off x="829465"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80"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9" name="グループ化 8"/>
          <p:cNvGrpSpPr/>
          <p:nvPr userDrawn="1"/>
        </p:nvGrpSpPr>
        <p:grpSpPr>
          <a:xfrm>
            <a:off x="7798237"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p:ph type="title" hasCustomPrompt="1"/>
          </p:nvPr>
        </p:nvSpPr>
        <p:spPr>
          <a:xfrm>
            <a:off x="835307"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endParaRPr kumimoji="1" lang="ja-JP" altLang="en-US" sz="3200"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endParaRPr kumimoji="1" lang="ja-JP" altLang="en-US" sz="3200"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5</a:t>
            </a:r>
            <a:endParaRPr kumimoji="1" lang="ja-JP" altLang="en-US" sz="3200"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6</a:t>
            </a:r>
            <a:endParaRPr kumimoji="1" lang="ja-JP" altLang="en-US" sz="3200" dirty="0"/>
          </a:p>
        </p:txBody>
      </p:sp>
      <p:sp>
        <p:nvSpPr>
          <p:cNvPr id="12" name="テキスト プレースホルダー 6"/>
          <p:cNvSpPr>
            <a:spLocks noGrp="1"/>
          </p:cNvSpPr>
          <p:nvPr>
            <p:ph type="body" sz="quarter" idx="15" hasCustomPrompt="1"/>
          </p:nvPr>
        </p:nvSpPr>
        <p:spPr>
          <a:xfrm>
            <a:off x="9000328"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8"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8"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8"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8"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8"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8"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8"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8"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8"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8"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8"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p:ph type="title" hasCustomPrompt="1"/>
          </p:nvPr>
        </p:nvSpPr>
        <p:spPr>
          <a:xfrm>
            <a:off x="835307"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endParaRPr kumimoji="1" lang="ja-JP" altLang="en-US" sz="3200"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endParaRPr kumimoji="1" lang="ja-JP" altLang="en-US" sz="3200"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5</a:t>
            </a:r>
            <a:endParaRPr kumimoji="1" lang="ja-JP" altLang="en-US" sz="3200" dirty="0"/>
          </a:p>
        </p:txBody>
      </p:sp>
      <p:sp>
        <p:nvSpPr>
          <p:cNvPr id="12" name="テキスト プレースホルダー 6"/>
          <p:cNvSpPr>
            <a:spLocks noGrp="1"/>
          </p:cNvSpPr>
          <p:nvPr>
            <p:ph type="body" sz="quarter" idx="15" hasCustomPrompt="1"/>
          </p:nvPr>
        </p:nvSpPr>
        <p:spPr>
          <a:xfrm>
            <a:off x="9000328"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8"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8"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8"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8"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8"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8"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8"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8"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8"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タイトル 1"/>
          <p:cNvSpPr>
            <a:spLocks noGrp="1"/>
          </p:cNvSpPr>
          <p:nvPr>
            <p:ph type="title" hasCustomPrompt="1"/>
          </p:nvPr>
        </p:nvSpPr>
        <p:spPr>
          <a:xfrm>
            <a:off x="884801" y="928171"/>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300"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 name="円/楕円 7"/>
          <p:cNvSpPr/>
          <p:nvPr userDrawn="1"/>
        </p:nvSpPr>
        <p:spPr>
          <a:xfrm>
            <a:off x="3687667" y="4393543"/>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9" name="テキスト プレースホルダー 6"/>
          <p:cNvSpPr>
            <a:spLocks noGrp="1"/>
          </p:cNvSpPr>
          <p:nvPr>
            <p:ph type="body" sz="quarter" idx="15" hasCustomPrompt="1"/>
          </p:nvPr>
        </p:nvSpPr>
        <p:spPr>
          <a:xfrm>
            <a:off x="819179"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9"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7" y="5913394"/>
            <a:ext cx="360039"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円/楕円 12"/>
          <p:cNvSpPr/>
          <p:nvPr userDrawn="1"/>
        </p:nvSpPr>
        <p:spPr>
          <a:xfrm>
            <a:off x="8014120" y="4393543"/>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endParaRPr kumimoji="1" lang="ja-JP" altLang="en-US" sz="3200" dirty="0"/>
          </a:p>
        </p:txBody>
      </p:sp>
      <p:sp>
        <p:nvSpPr>
          <p:cNvPr id="14" name="テキスト プレースホルダー 6"/>
          <p:cNvSpPr>
            <a:spLocks noGrp="1"/>
          </p:cNvSpPr>
          <p:nvPr>
            <p:ph type="body" sz="quarter" idx="17" hasCustomPrompt="1"/>
          </p:nvPr>
        </p:nvSpPr>
        <p:spPr>
          <a:xfrm>
            <a:off x="5145631"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3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6" y="5913394"/>
            <a:ext cx="360039"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7" name="円/楕円 16"/>
          <p:cNvSpPr/>
          <p:nvPr userDrawn="1"/>
        </p:nvSpPr>
        <p:spPr>
          <a:xfrm>
            <a:off x="9359231"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円/楕円 17"/>
          <p:cNvSpPr/>
          <p:nvPr userDrawn="1"/>
        </p:nvSpPr>
        <p:spPr>
          <a:xfrm>
            <a:off x="12334601" y="4393543"/>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19" name="テキスト プレースホルダー 6"/>
          <p:cNvSpPr>
            <a:spLocks noGrp="1"/>
          </p:cNvSpPr>
          <p:nvPr>
            <p:ph type="body" sz="quarter" idx="19" hasCustomPrompt="1"/>
          </p:nvPr>
        </p:nvSpPr>
        <p:spPr>
          <a:xfrm>
            <a:off x="9466111"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1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9" y="5913394"/>
            <a:ext cx="360039"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22" name="円/楕円 21"/>
          <p:cNvSpPr/>
          <p:nvPr userDrawn="1"/>
        </p:nvSpPr>
        <p:spPr>
          <a:xfrm>
            <a:off x="13685686"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円/楕円 22"/>
          <p:cNvSpPr/>
          <p:nvPr userDrawn="1"/>
        </p:nvSpPr>
        <p:spPr>
          <a:xfrm>
            <a:off x="16661051" y="4393543"/>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endParaRPr kumimoji="1" lang="ja-JP" altLang="en-US" sz="3200" dirty="0"/>
          </a:p>
        </p:txBody>
      </p:sp>
      <p:sp>
        <p:nvSpPr>
          <p:cNvPr id="24" name="テキスト プレースホルダー 6"/>
          <p:cNvSpPr>
            <a:spLocks noGrp="1"/>
          </p:cNvSpPr>
          <p:nvPr>
            <p:ph type="body" sz="quarter" idx="21" hasCustomPrompt="1"/>
          </p:nvPr>
        </p:nvSpPr>
        <p:spPr>
          <a:xfrm>
            <a:off x="13792565"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3" y="6032160"/>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1"/>
          <p:cNvSpPr>
            <a:spLocks noGrp="1"/>
          </p:cNvSpPr>
          <p:nvPr>
            <p:ph type="title" hasCustomPrompt="1"/>
          </p:nvPr>
        </p:nvSpPr>
        <p:spPr>
          <a:xfrm>
            <a:off x="8351121" y="616502"/>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7" y="0"/>
            <a:ext cx="7260601"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5"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 name="テキスト プレースホルダー 6"/>
          <p:cNvSpPr>
            <a:spLocks noGrp="1"/>
          </p:cNvSpPr>
          <p:nvPr>
            <p:ph type="body" sz="quarter" idx="16" hasCustomPrompt="1"/>
          </p:nvPr>
        </p:nvSpPr>
        <p:spPr>
          <a:xfrm>
            <a:off x="8351121"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21"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9" y="6367637"/>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42" y="6032160"/>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円/楕円 12"/>
          <p:cNvSpPr/>
          <p:nvPr userDrawn="1"/>
        </p:nvSpPr>
        <p:spPr>
          <a:xfrm>
            <a:off x="15308434" y="6032160"/>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図プレースホルダー 12"/>
          <p:cNvSpPr>
            <a:spLocks noGrp="1"/>
          </p:cNvSpPr>
          <p:nvPr>
            <p:ph type="pic" sz="quarter" idx="18" hasCustomPrompt="1"/>
          </p:nvPr>
        </p:nvSpPr>
        <p:spPr>
          <a:xfrm>
            <a:off x="12669917" y="6367637"/>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10" y="6367637"/>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正方形/長方形 19"/>
          <p:cNvSpPr/>
          <p:nvPr userDrawn="1"/>
        </p:nvSpPr>
        <p:spPr>
          <a:xfrm>
            <a:off x="-793"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accent1">
                  <a:lumMod val="50000"/>
                </a:schemeClr>
              </a:solidFill>
            </a:endParaRPr>
          </a:p>
        </p:txBody>
      </p:sp>
      <p:sp>
        <p:nvSpPr>
          <p:cNvPr id="2" name="タイトル 1"/>
          <p:cNvSpPr>
            <a:spLocks noGrp="1"/>
          </p:cNvSpPr>
          <p:nvPr>
            <p:ph type="title" hasCustomPrompt="1"/>
          </p:nvPr>
        </p:nvSpPr>
        <p:spPr>
          <a:xfrm>
            <a:off x="8351121" y="2695233"/>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7" y="0"/>
            <a:ext cx="7260601"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 name="テキスト プレースホルダー 6"/>
          <p:cNvSpPr>
            <a:spLocks noGrp="1"/>
          </p:cNvSpPr>
          <p:nvPr>
            <p:ph type="body" sz="quarter" idx="16" hasCustomPrompt="1"/>
          </p:nvPr>
        </p:nvSpPr>
        <p:spPr>
          <a:xfrm>
            <a:off x="8351121"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21"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2"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20" y="5915100"/>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6" name="円/楕円 5"/>
          <p:cNvSpPr/>
          <p:nvPr userDrawn="1"/>
        </p:nvSpPr>
        <p:spPr>
          <a:xfrm>
            <a:off x="7623673"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7" name="円/楕円 6"/>
          <p:cNvSpPr/>
          <p:nvPr userDrawn="1"/>
        </p:nvSpPr>
        <p:spPr>
          <a:xfrm>
            <a:off x="7287820"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8" name="円/楕円 7"/>
          <p:cNvSpPr/>
          <p:nvPr userDrawn="1"/>
        </p:nvSpPr>
        <p:spPr>
          <a:xfrm>
            <a:off x="8945662"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9" name="テキスト プレースホルダー 6"/>
          <p:cNvSpPr>
            <a:spLocks noGrp="1"/>
          </p:cNvSpPr>
          <p:nvPr>
            <p:ph type="body" sz="quarter" idx="14" hasCustomPrompt="1"/>
          </p:nvPr>
        </p:nvSpPr>
        <p:spPr>
          <a:xfrm>
            <a:off x="9156332" y="4293198"/>
            <a:ext cx="7763740"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2"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8" y="3919365"/>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5" y="3919365"/>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4" y="3919365"/>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6"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21"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8"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9"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3"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正方形/長方形 22"/>
          <p:cNvSpPr/>
          <p:nvPr userDrawn="1"/>
        </p:nvSpPr>
        <p:spPr>
          <a:xfrm>
            <a:off x="7456564"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4" name="正方形/長方形 23"/>
          <p:cNvSpPr/>
          <p:nvPr userDrawn="1"/>
        </p:nvSpPr>
        <p:spPr>
          <a:xfrm>
            <a:off x="12860201"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9"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正方形/長方形 8"/>
          <p:cNvSpPr/>
          <p:nvPr userDrawn="1"/>
        </p:nvSpPr>
        <p:spPr>
          <a:xfrm>
            <a:off x="9323319" y="3352805"/>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正方形/長方形 9"/>
          <p:cNvSpPr/>
          <p:nvPr userDrawn="1"/>
        </p:nvSpPr>
        <p:spPr>
          <a:xfrm>
            <a:off x="13604369" y="3352805"/>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 name="正方形/長方形 7"/>
          <p:cNvSpPr/>
          <p:nvPr userDrawn="1"/>
        </p:nvSpPr>
        <p:spPr>
          <a:xfrm>
            <a:off x="5042264" y="4"/>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テキスト ボックス 22"/>
          <p:cNvSpPr txBox="1"/>
          <p:nvPr userDrawn="1"/>
        </p:nvSpPr>
        <p:spPr>
          <a:xfrm>
            <a:off x="816625" y="2386810"/>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20" y="2386809"/>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5" y="2386809"/>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7" y="2386808"/>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9" y="248406"/>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2"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92" y="4184845"/>
            <a:ext cx="3729296"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3"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7" y="4184845"/>
            <a:ext cx="3729296"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6"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302" y="4184839"/>
            <a:ext cx="3729296"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8" y="4184845"/>
            <a:ext cx="3729296"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3"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7"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1" name="テキスト プレースホルダー 6"/>
          <p:cNvSpPr>
            <a:spLocks noGrp="1"/>
          </p:cNvSpPr>
          <p:nvPr>
            <p:ph type="body" sz="quarter" idx="13" hasCustomPrompt="1"/>
          </p:nvPr>
        </p:nvSpPr>
        <p:spPr>
          <a:xfrm>
            <a:off x="9323319"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アーチ 33"/>
          <p:cNvSpPr/>
          <p:nvPr userDrawn="1"/>
        </p:nvSpPr>
        <p:spPr>
          <a:xfrm rot="3600000">
            <a:off x="1165674" y="2420425"/>
            <a:ext cx="1492195" cy="1492194"/>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5" name="アーチ 34"/>
          <p:cNvSpPr/>
          <p:nvPr userDrawn="1"/>
        </p:nvSpPr>
        <p:spPr>
          <a:xfrm rot="6618510">
            <a:off x="1282258" y="2537013"/>
            <a:ext cx="1259018" cy="1259017"/>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6" name="テキスト プレースホルダー 6"/>
          <p:cNvSpPr>
            <a:spLocks noGrp="1"/>
          </p:cNvSpPr>
          <p:nvPr>
            <p:ph type="body" sz="quarter" idx="15" hasCustomPrompt="1"/>
          </p:nvPr>
        </p:nvSpPr>
        <p:spPr>
          <a:xfrm>
            <a:off x="2023053"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7"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4" y="4630779"/>
            <a:ext cx="1492195" cy="149219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9" name="アーチ 38"/>
          <p:cNvSpPr/>
          <p:nvPr userDrawn="1"/>
        </p:nvSpPr>
        <p:spPr>
          <a:xfrm rot="6618510">
            <a:off x="1282258" y="4747367"/>
            <a:ext cx="1259018" cy="1259017"/>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0" name="テキスト プレースホルダー 6"/>
          <p:cNvSpPr>
            <a:spLocks noGrp="1"/>
          </p:cNvSpPr>
          <p:nvPr>
            <p:ph type="body" sz="quarter" idx="16" hasCustomPrompt="1"/>
          </p:nvPr>
        </p:nvSpPr>
        <p:spPr>
          <a:xfrm>
            <a:off x="2023053"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7"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4" y="6841129"/>
            <a:ext cx="1492195" cy="1492194"/>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3" name="アーチ 42"/>
          <p:cNvSpPr/>
          <p:nvPr userDrawn="1"/>
        </p:nvSpPr>
        <p:spPr>
          <a:xfrm rot="6618510">
            <a:off x="1282258" y="6957717"/>
            <a:ext cx="1259018" cy="1259017"/>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4" name="テキスト プレースホルダー 6"/>
          <p:cNvSpPr>
            <a:spLocks noGrp="1"/>
          </p:cNvSpPr>
          <p:nvPr>
            <p:ph type="body" sz="quarter" idx="16" hasCustomPrompt="1"/>
          </p:nvPr>
        </p:nvSpPr>
        <p:spPr>
          <a:xfrm>
            <a:off x="2023053"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7"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9" y="3995464"/>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9" y="5027961"/>
            <a:ext cx="811958"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6" name="円/楕円 5"/>
          <p:cNvSpPr/>
          <p:nvPr userDrawn="1"/>
        </p:nvSpPr>
        <p:spPr>
          <a:xfrm>
            <a:off x="6664313" y="1039050"/>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8" name="円/楕円 7"/>
          <p:cNvSpPr/>
          <p:nvPr userDrawn="1"/>
        </p:nvSpPr>
        <p:spPr>
          <a:xfrm>
            <a:off x="6500427" y="914903"/>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タイトル 1"/>
          <p:cNvSpPr>
            <a:spLocks noGrp="1"/>
          </p:cNvSpPr>
          <p:nvPr>
            <p:ph type="title" hasCustomPrompt="1"/>
          </p:nvPr>
        </p:nvSpPr>
        <p:spPr>
          <a:xfrm>
            <a:off x="4329566"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8"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テキスト プレースホルダー 6"/>
          <p:cNvSpPr>
            <a:spLocks noGrp="1"/>
          </p:cNvSpPr>
          <p:nvPr>
            <p:ph type="body" sz="quarter" idx="16" hasCustomPrompt="1"/>
          </p:nvPr>
        </p:nvSpPr>
        <p:spPr>
          <a:xfrm>
            <a:off x="4354676"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12" y="1039050"/>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5" y="7879804"/>
            <a:ext cx="12486826"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6"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4" name="円/楕円 23"/>
          <p:cNvSpPr/>
          <p:nvPr userDrawn="1"/>
        </p:nvSpPr>
        <p:spPr>
          <a:xfrm>
            <a:off x="5584191"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5" name="円/楕円 24"/>
          <p:cNvSpPr/>
          <p:nvPr userDrawn="1"/>
        </p:nvSpPr>
        <p:spPr>
          <a:xfrm>
            <a:off x="13315217" y="4732638"/>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1" y="2"/>
            <a:ext cx="9142415"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2"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41" y="246959"/>
            <a:ext cx="7990958"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7"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テキスト プレースホルダー 5"/>
          <p:cNvSpPr>
            <a:spLocks noGrp="1"/>
          </p:cNvSpPr>
          <p:nvPr>
            <p:ph type="body" sz="quarter" idx="14" hasCustomPrompt="1"/>
          </p:nvPr>
        </p:nvSpPr>
        <p:spPr>
          <a:xfrm>
            <a:off x="8495135"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6"/>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テキスト プレースホルダー 6"/>
          <p:cNvSpPr>
            <a:spLocks noGrp="1"/>
          </p:cNvSpPr>
          <p:nvPr>
            <p:ph type="body" sz="quarter" idx="23" hasCustomPrompt="1"/>
          </p:nvPr>
        </p:nvSpPr>
        <p:spPr>
          <a:xfrm>
            <a:off x="8711159"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2"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72"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65"/>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3"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4"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9" name="テキスト プレースホルダー 5"/>
          <p:cNvSpPr>
            <a:spLocks noGrp="1"/>
          </p:cNvSpPr>
          <p:nvPr>
            <p:ph type="body" sz="quarter" idx="29" hasCustomPrompt="1"/>
          </p:nvPr>
        </p:nvSpPr>
        <p:spPr>
          <a:xfrm>
            <a:off x="8495135"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5"/>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テキスト プレースホルダー 6"/>
          <p:cNvSpPr>
            <a:spLocks noGrp="1"/>
          </p:cNvSpPr>
          <p:nvPr>
            <p:ph type="body" sz="quarter" idx="30" hasCustomPrompt="1"/>
          </p:nvPr>
        </p:nvSpPr>
        <p:spPr>
          <a:xfrm>
            <a:off x="8711159"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2"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72"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6"/>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9"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6"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1" y="2"/>
            <a:ext cx="9142415"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2"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7" y="1364349"/>
            <a:ext cx="7990958"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3"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テキスト プレースホルダー 6"/>
          <p:cNvSpPr>
            <a:spLocks noGrp="1"/>
          </p:cNvSpPr>
          <p:nvPr>
            <p:ph type="body" sz="quarter" idx="24" hasCustomPrompt="1"/>
          </p:nvPr>
        </p:nvSpPr>
        <p:spPr>
          <a:xfrm>
            <a:off x="9593945" y="4702633"/>
            <a:ext cx="7996243"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2"/>
            <a:ext cx="9142415"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タイトル 1"/>
          <p:cNvSpPr>
            <a:spLocks noGrp="1"/>
          </p:cNvSpPr>
          <p:nvPr>
            <p:ph type="title" hasCustomPrompt="1"/>
          </p:nvPr>
        </p:nvSpPr>
        <p:spPr>
          <a:xfrm>
            <a:off x="610768" y="1173479"/>
            <a:ext cx="7920881"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5" y="2486299"/>
            <a:ext cx="7996243"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2"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90" y="0"/>
            <a:ext cx="8213724"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7" y="829993"/>
            <a:ext cx="7990958"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3"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 name="テキスト プレースホルダー 6"/>
          <p:cNvSpPr>
            <a:spLocks noGrp="1"/>
          </p:cNvSpPr>
          <p:nvPr>
            <p:ph type="body" sz="quarter" idx="24" hasCustomPrompt="1"/>
          </p:nvPr>
        </p:nvSpPr>
        <p:spPr>
          <a:xfrm>
            <a:off x="9593945" y="5497345"/>
            <a:ext cx="7996243"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5" name="図プレースホルダー 7"/>
          <p:cNvSpPr>
            <a:spLocks noGrp="1"/>
          </p:cNvSpPr>
          <p:nvPr>
            <p:ph type="pic" sz="quarter" idx="17" hasCustomPrompt="1"/>
          </p:nvPr>
        </p:nvSpPr>
        <p:spPr>
          <a:xfrm>
            <a:off x="1454108"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8"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4"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1"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90" y="5908323"/>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4"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6"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7"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5"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8"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7" y="5908323"/>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8"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9" y="5908323"/>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61"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64"/>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64"/>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64"/>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7" y="4505033"/>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2" y="4505033"/>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6"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6" name="正方形/長方形 5"/>
          <p:cNvSpPr/>
          <p:nvPr userDrawn="1"/>
        </p:nvSpPr>
        <p:spPr>
          <a:xfrm>
            <a:off x="-7189"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8" name="正方形/長方形 7"/>
          <p:cNvSpPr/>
          <p:nvPr userDrawn="1"/>
        </p:nvSpPr>
        <p:spPr>
          <a:xfrm>
            <a:off x="2" y="417975"/>
            <a:ext cx="18271656"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9" name="図プレースホルダー 13"/>
          <p:cNvSpPr>
            <a:spLocks noGrp="1"/>
          </p:cNvSpPr>
          <p:nvPr>
            <p:ph type="pic" sz="quarter" idx="13" hasCustomPrompt="1"/>
          </p:nvPr>
        </p:nvSpPr>
        <p:spPr>
          <a:xfrm>
            <a:off x="9143208"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9" y="1258435"/>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9" y="679010"/>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9" y="4594445"/>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9" y="4015015"/>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9" y="6799690"/>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9"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30"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29" name="グループ化 28"/>
          <p:cNvGrpSpPr/>
          <p:nvPr userDrawn="1"/>
        </p:nvGrpSpPr>
        <p:grpSpPr>
          <a:xfrm>
            <a:off x="8269812" y="2685157"/>
            <a:ext cx="6003426"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37" name="グループ化 36"/>
          <p:cNvGrpSpPr/>
          <p:nvPr userDrawn="1"/>
        </p:nvGrpSpPr>
        <p:grpSpPr>
          <a:xfrm>
            <a:off x="3189007" y="4398678"/>
            <a:ext cx="6003426"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44" name="グループ化 43"/>
          <p:cNvGrpSpPr/>
          <p:nvPr userDrawn="1"/>
        </p:nvGrpSpPr>
        <p:grpSpPr>
          <a:xfrm>
            <a:off x="8284327" y="6112199"/>
            <a:ext cx="6003426"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58" name="グループ化 57"/>
          <p:cNvGrpSpPr/>
          <p:nvPr userDrawn="1"/>
        </p:nvGrpSpPr>
        <p:grpSpPr>
          <a:xfrm>
            <a:off x="3174493" y="7825720"/>
            <a:ext cx="6003426"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7" y="971636"/>
            <a:ext cx="6003426"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21" name="テキスト プレースホルダー 6"/>
          <p:cNvSpPr>
            <a:spLocks noGrp="1"/>
          </p:cNvSpPr>
          <p:nvPr>
            <p:ph type="body" sz="quarter" idx="21" hasCustomPrompt="1"/>
          </p:nvPr>
        </p:nvSpPr>
        <p:spPr>
          <a:xfrm>
            <a:off x="3761628"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7" y="2"/>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8" y="1096085"/>
            <a:ext cx="659205"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33" name="テキスト プレースホルダー 6"/>
          <p:cNvSpPr>
            <a:spLocks noGrp="1"/>
          </p:cNvSpPr>
          <p:nvPr>
            <p:ph type="body" sz="quarter" idx="22" hasCustomPrompt="1"/>
          </p:nvPr>
        </p:nvSpPr>
        <p:spPr>
          <a:xfrm>
            <a:off x="9177919"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51" y="2809606"/>
            <a:ext cx="659205"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p>
        </p:txBody>
      </p:sp>
      <p:sp>
        <p:nvSpPr>
          <p:cNvPr id="35" name="テキスト プレースホルダー 6"/>
          <p:cNvSpPr>
            <a:spLocks noGrp="1"/>
          </p:cNvSpPr>
          <p:nvPr>
            <p:ph type="body" sz="quarter" idx="28" hasCustomPrompt="1"/>
          </p:nvPr>
        </p:nvSpPr>
        <p:spPr>
          <a:xfrm>
            <a:off x="1878565" y="1900261"/>
            <a:ext cx="6269967"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8" y="3613782"/>
            <a:ext cx="6269967"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8"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8" y="4523127"/>
            <a:ext cx="659205"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43" name="テキスト プレースホルダー 6"/>
          <p:cNvSpPr>
            <a:spLocks noGrp="1"/>
          </p:cNvSpPr>
          <p:nvPr>
            <p:ph type="body" sz="quarter" idx="31" hasCustomPrompt="1"/>
          </p:nvPr>
        </p:nvSpPr>
        <p:spPr>
          <a:xfrm>
            <a:off x="1878565" y="5327303"/>
            <a:ext cx="6269967"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6" y="6236648"/>
            <a:ext cx="659205"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p>
        </p:txBody>
      </p:sp>
      <p:sp>
        <p:nvSpPr>
          <p:cNvPr id="50" name="テキスト プレースホルダー 6"/>
          <p:cNvSpPr>
            <a:spLocks noGrp="1"/>
          </p:cNvSpPr>
          <p:nvPr>
            <p:ph type="body" sz="quarter" idx="33" hasCustomPrompt="1"/>
          </p:nvPr>
        </p:nvSpPr>
        <p:spPr>
          <a:xfrm>
            <a:off x="9192432" y="7040824"/>
            <a:ext cx="6269967"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3" y="7950169"/>
            <a:ext cx="659205"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5</a:t>
            </a:r>
            <a:endParaRPr kumimoji="1" lang="ja-JP" altLang="en-US" sz="3200" dirty="0"/>
          </a:p>
        </p:txBody>
      </p:sp>
      <p:sp>
        <p:nvSpPr>
          <p:cNvPr id="64" name="テキスト プレースホルダー 6"/>
          <p:cNvSpPr>
            <a:spLocks noGrp="1"/>
          </p:cNvSpPr>
          <p:nvPr>
            <p:ph type="body" sz="quarter" idx="35" hasCustomPrompt="1"/>
          </p:nvPr>
        </p:nvSpPr>
        <p:spPr>
          <a:xfrm>
            <a:off x="1864052" y="8754345"/>
            <a:ext cx="6269967"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41" y="246959"/>
            <a:ext cx="7990958"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7"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3" y="3918634"/>
            <a:ext cx="6003426"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37" name="グループ化 36"/>
          <p:cNvGrpSpPr/>
          <p:nvPr userDrawn="1"/>
        </p:nvGrpSpPr>
        <p:grpSpPr>
          <a:xfrm>
            <a:off x="2056893" y="5258412"/>
            <a:ext cx="6003426"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44" name="グループ化 43"/>
          <p:cNvGrpSpPr/>
          <p:nvPr userDrawn="1"/>
        </p:nvGrpSpPr>
        <p:grpSpPr>
          <a:xfrm>
            <a:off x="2056893" y="6598190"/>
            <a:ext cx="6003426"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58" name="グループ化 57"/>
          <p:cNvGrpSpPr/>
          <p:nvPr userDrawn="1"/>
        </p:nvGrpSpPr>
        <p:grpSpPr>
          <a:xfrm>
            <a:off x="2056893" y="7937968"/>
            <a:ext cx="6003426"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3" y="2578856"/>
            <a:ext cx="6003426"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9" y="0"/>
            <a:ext cx="527"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400" y="2703305"/>
            <a:ext cx="659205"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33" name="テキスト プレースホルダー 6"/>
          <p:cNvSpPr>
            <a:spLocks noGrp="1"/>
          </p:cNvSpPr>
          <p:nvPr>
            <p:ph type="body" sz="quarter" idx="22" hasCustomPrompt="1"/>
          </p:nvPr>
        </p:nvSpPr>
        <p:spPr>
          <a:xfrm>
            <a:off x="2641603"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400" y="4043083"/>
            <a:ext cx="659205"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400" y="5382861"/>
            <a:ext cx="659205"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3"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400" y="6722639"/>
            <a:ext cx="659205"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400" y="8062417"/>
            <a:ext cx="659205"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5</a:t>
            </a:r>
            <a:endParaRPr kumimoji="1" lang="ja-JP" altLang="en-US" sz="3200"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2"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2" name="タイトル 1"/>
          <p:cNvSpPr>
            <a:spLocks noGrp="1"/>
          </p:cNvSpPr>
          <p:nvPr>
            <p:ph type="title" hasCustomPrompt="1"/>
          </p:nvPr>
        </p:nvSpPr>
        <p:spPr>
          <a:xfrm>
            <a:off x="884801" y="457204"/>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2"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3" y="382386"/>
            <a:ext cx="11291453"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10" y="248400"/>
            <a:ext cx="9599850"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8"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41"/>
            <a:ext cx="5708073"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4"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7" y="6612641"/>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3"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5" y="5839342"/>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7"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6" y="8635416"/>
            <a:ext cx="45364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9" y="2917377"/>
            <a:ext cx="1523998"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11"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600" y="8007939"/>
            <a:ext cx="775861"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2" y="5278588"/>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9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3" name="テキスト プレースホルダー 6"/>
          <p:cNvSpPr>
            <a:spLocks noGrp="1"/>
          </p:cNvSpPr>
          <p:nvPr>
            <p:ph type="body" sz="quarter" idx="13" hasCustomPrompt="1"/>
          </p:nvPr>
        </p:nvSpPr>
        <p:spPr>
          <a:xfrm>
            <a:off x="8533625" y="1543100"/>
            <a:ext cx="9601993"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5"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7" name="正方形/長方形 36"/>
          <p:cNvSpPr/>
          <p:nvPr userDrawn="1"/>
        </p:nvSpPr>
        <p:spPr>
          <a:xfrm>
            <a:off x="734957"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8" name="正方形/長方形 37"/>
          <p:cNvSpPr/>
          <p:nvPr userDrawn="1"/>
        </p:nvSpPr>
        <p:spPr>
          <a:xfrm>
            <a:off x="6381845"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アーチ 33"/>
          <p:cNvSpPr/>
          <p:nvPr userDrawn="1"/>
        </p:nvSpPr>
        <p:spPr>
          <a:xfrm rot="3600000">
            <a:off x="1165674" y="2420425"/>
            <a:ext cx="1492195" cy="1492194"/>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5" name="アーチ 34"/>
          <p:cNvSpPr/>
          <p:nvPr userDrawn="1"/>
        </p:nvSpPr>
        <p:spPr>
          <a:xfrm rot="6618510">
            <a:off x="1282258" y="2537013"/>
            <a:ext cx="1259018" cy="1259017"/>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6" name="テキスト プレースホルダー 6"/>
          <p:cNvSpPr>
            <a:spLocks noGrp="1"/>
          </p:cNvSpPr>
          <p:nvPr>
            <p:ph type="body" sz="quarter" idx="15" hasCustomPrompt="1"/>
          </p:nvPr>
        </p:nvSpPr>
        <p:spPr>
          <a:xfrm>
            <a:off x="2023053"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7"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4" y="4630779"/>
            <a:ext cx="1492195" cy="149219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dirty="0">
              <a:solidFill>
                <a:schemeClr val="accent6"/>
              </a:solidFill>
            </a:endParaRPr>
          </a:p>
        </p:txBody>
      </p:sp>
      <p:sp>
        <p:nvSpPr>
          <p:cNvPr id="39" name="アーチ 38"/>
          <p:cNvSpPr/>
          <p:nvPr userDrawn="1"/>
        </p:nvSpPr>
        <p:spPr>
          <a:xfrm rot="6618510">
            <a:off x="1282258" y="4747367"/>
            <a:ext cx="1259018" cy="1259017"/>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0" name="テキスト プレースホルダー 6"/>
          <p:cNvSpPr>
            <a:spLocks noGrp="1"/>
          </p:cNvSpPr>
          <p:nvPr>
            <p:ph type="body" sz="quarter" idx="16" hasCustomPrompt="1"/>
          </p:nvPr>
        </p:nvSpPr>
        <p:spPr>
          <a:xfrm>
            <a:off x="2023053"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7"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42" y="6846954"/>
            <a:ext cx="1492195" cy="1492194"/>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dirty="0">
              <a:solidFill>
                <a:schemeClr val="accent6"/>
              </a:solidFill>
            </a:endParaRPr>
          </a:p>
        </p:txBody>
      </p:sp>
      <p:sp>
        <p:nvSpPr>
          <p:cNvPr id="20" name="アーチ 19"/>
          <p:cNvSpPr/>
          <p:nvPr userDrawn="1"/>
        </p:nvSpPr>
        <p:spPr>
          <a:xfrm rot="6618510">
            <a:off x="1281127" y="6963542"/>
            <a:ext cx="1259018" cy="1259017"/>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1" name="テキスト プレースホルダー 6"/>
          <p:cNvSpPr>
            <a:spLocks noGrp="1"/>
          </p:cNvSpPr>
          <p:nvPr>
            <p:ph type="body" sz="quarter" idx="18" hasCustomPrompt="1"/>
          </p:nvPr>
        </p:nvSpPr>
        <p:spPr>
          <a:xfrm>
            <a:off x="2021920"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4"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正方形/長方形 13"/>
          <p:cNvSpPr/>
          <p:nvPr userDrawn="1"/>
        </p:nvSpPr>
        <p:spPr>
          <a:xfrm rot="2700000">
            <a:off x="1374703" y="4510272"/>
            <a:ext cx="12846751" cy="8431182"/>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70" y="911135"/>
            <a:ext cx="4142834" cy="8464733"/>
          </a:xfrm>
          <a:prstGeom prst="rect">
            <a:avLst/>
          </a:prstGeom>
          <a:effectLst/>
        </p:spPr>
      </p:pic>
      <p:sp>
        <p:nvSpPr>
          <p:cNvPr id="6" name="図プレースホルダー 2"/>
          <p:cNvSpPr>
            <a:spLocks noGrp="1"/>
          </p:cNvSpPr>
          <p:nvPr>
            <p:ph type="pic" sz="quarter" idx="12" hasCustomPrompt="1"/>
          </p:nvPr>
        </p:nvSpPr>
        <p:spPr>
          <a:xfrm>
            <a:off x="2455897"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5" y="1946371"/>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テキスト プレースホルダー 6"/>
          <p:cNvSpPr>
            <a:spLocks noGrp="1"/>
          </p:cNvSpPr>
          <p:nvPr>
            <p:ph type="body" sz="quarter" idx="24" hasCustomPrompt="1"/>
          </p:nvPr>
        </p:nvSpPr>
        <p:spPr>
          <a:xfrm>
            <a:off x="6635934" y="5497345"/>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正方形/長方形 13"/>
          <p:cNvSpPr/>
          <p:nvPr userDrawn="1"/>
        </p:nvSpPr>
        <p:spPr>
          <a:xfrm rot="2700000">
            <a:off x="677419" y="6669598"/>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9" y="1327352"/>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40" y="4401204"/>
            <a:ext cx="2611063" cy="5334986"/>
          </a:xfrm>
          <a:prstGeom prst="rect">
            <a:avLst/>
          </a:prstGeom>
          <a:effectLst/>
        </p:spPr>
      </p:pic>
      <p:sp>
        <p:nvSpPr>
          <p:cNvPr id="6" name="図プレースホルダー 2"/>
          <p:cNvSpPr>
            <a:spLocks noGrp="1"/>
          </p:cNvSpPr>
          <p:nvPr>
            <p:ph type="pic" sz="quarter" idx="12" hasCustomPrompt="1"/>
          </p:nvPr>
        </p:nvSpPr>
        <p:spPr>
          <a:xfrm>
            <a:off x="3940522"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5" y="5114472"/>
            <a:ext cx="2179346"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10"/>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タイトル プレースホルダー 1"/>
          <p:cNvSpPr>
            <a:spLocks noGrp="1"/>
          </p:cNvSpPr>
          <p:nvPr>
            <p:ph type="title" hasCustomPrompt="1"/>
          </p:nvPr>
        </p:nvSpPr>
        <p:spPr>
          <a:xfrm>
            <a:off x="9775494" y="1946371"/>
            <a:ext cx="7777110"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6"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テキスト プレースホルダー 6"/>
          <p:cNvSpPr>
            <a:spLocks noGrp="1"/>
          </p:cNvSpPr>
          <p:nvPr>
            <p:ph type="body" sz="quarter" idx="24" hasCustomPrompt="1"/>
          </p:nvPr>
        </p:nvSpPr>
        <p:spPr>
          <a:xfrm>
            <a:off x="9782633" y="5497345"/>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正方形/長方形 1"/>
          <p:cNvSpPr/>
          <p:nvPr userDrawn="1"/>
        </p:nvSpPr>
        <p:spPr>
          <a:xfrm rot="2700000">
            <a:off x="6717808" y="2315281"/>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タイトル 1"/>
          <p:cNvSpPr>
            <a:spLocks noGrp="1"/>
          </p:cNvSpPr>
          <p:nvPr>
            <p:ph type="title" hasCustomPrompt="1"/>
          </p:nvPr>
        </p:nvSpPr>
        <p:spPr>
          <a:xfrm>
            <a:off x="725717" y="6321687"/>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6"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テキスト プレースホルダー 6"/>
          <p:cNvSpPr>
            <a:spLocks noGrp="1"/>
          </p:cNvSpPr>
          <p:nvPr>
            <p:ph type="body" sz="quarter" idx="42" hasCustomPrompt="1"/>
          </p:nvPr>
        </p:nvSpPr>
        <p:spPr>
          <a:xfrm>
            <a:off x="430239" y="7982863"/>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9"/>
            <a:ext cx="4142834" cy="5293723"/>
          </a:xfrm>
          <a:prstGeom prst="rect">
            <a:avLst/>
          </a:prstGeom>
          <a:effectLst/>
        </p:spPr>
      </p:pic>
      <p:sp>
        <p:nvSpPr>
          <p:cNvPr id="8" name="図プレースホルダー 2"/>
          <p:cNvSpPr>
            <a:spLocks noGrp="1"/>
          </p:cNvSpPr>
          <p:nvPr>
            <p:ph type="pic" sz="quarter" idx="12" hasCustomPrompt="1"/>
          </p:nvPr>
        </p:nvSpPr>
        <p:spPr>
          <a:xfrm>
            <a:off x="7373115" y="2008415"/>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5" y="1698264"/>
            <a:ext cx="1400538"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6"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4" y="3955235"/>
            <a:ext cx="1400538"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70" y="4492343"/>
            <a:ext cx="4259916"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7" y="1694634"/>
            <a:ext cx="1400538"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1"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31" y="2231738"/>
            <a:ext cx="4259916"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7" y="3955234"/>
            <a:ext cx="1400538"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1"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31" y="4492342"/>
            <a:ext cx="4259916"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2"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4" name="正方形/長方形 43"/>
          <p:cNvSpPr/>
          <p:nvPr userDrawn="1"/>
        </p:nvSpPr>
        <p:spPr>
          <a:xfrm rot="18900000">
            <a:off x="3883797" y="2082068"/>
            <a:ext cx="11703602"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5" y="1800278"/>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sp>
        <p:nvSpPr>
          <p:cNvPr id="40" name="タイトル プレースホルダー 1"/>
          <p:cNvSpPr>
            <a:spLocks noGrp="1"/>
          </p:cNvSpPr>
          <p:nvPr>
            <p:ph type="title" hasCustomPrompt="1"/>
          </p:nvPr>
        </p:nvSpPr>
        <p:spPr>
          <a:xfrm>
            <a:off x="11375455"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2" name="テキスト プレースホルダー 6"/>
          <p:cNvSpPr>
            <a:spLocks noGrp="1"/>
          </p:cNvSpPr>
          <p:nvPr>
            <p:ph type="body" sz="quarter" idx="24" hasCustomPrompt="1"/>
          </p:nvPr>
        </p:nvSpPr>
        <p:spPr>
          <a:xfrm>
            <a:off x="11395430" y="5497345"/>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2"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3"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3" y="4760685"/>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4"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94"/>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7" name="円/楕円 26"/>
          <p:cNvSpPr/>
          <p:nvPr userDrawn="1"/>
        </p:nvSpPr>
        <p:spPr>
          <a:xfrm>
            <a:off x="1397831" y="1600838"/>
            <a:ext cx="6904799"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円/楕円 1"/>
          <p:cNvSpPr/>
          <p:nvPr userDrawn="1"/>
        </p:nvSpPr>
        <p:spPr>
          <a:xfrm>
            <a:off x="1646021" y="1818285"/>
            <a:ext cx="6904799"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5" y="1688426"/>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4" y="4206404"/>
            <a:ext cx="1183535"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図プレースホルダー 12"/>
          <p:cNvSpPr>
            <a:spLocks noGrp="1"/>
          </p:cNvSpPr>
          <p:nvPr>
            <p:ph type="pic" sz="quarter" idx="20" hasCustomPrompt="1"/>
          </p:nvPr>
        </p:nvSpPr>
        <p:spPr>
          <a:xfrm>
            <a:off x="9458011" y="4522007"/>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2" y="4206411"/>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11"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9"/>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11"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9"/>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11" y="7272460"/>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9"/>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11" y="7272460"/>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9"/>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1" y="1738040"/>
            <a:ext cx="504374"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600"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85" name="グループ化 84"/>
          <p:cNvGrpSpPr/>
          <p:nvPr userDrawn="1"/>
        </p:nvGrpSpPr>
        <p:grpSpPr>
          <a:xfrm>
            <a:off x="2096852"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78" name="直角三角形 25"/>
          <p:cNvSpPr/>
          <p:nvPr userDrawn="1"/>
        </p:nvSpPr>
        <p:spPr>
          <a:xfrm rot="16200000" flipH="1">
            <a:off x="884598"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8" name="フリーフォーム 67"/>
          <p:cNvSpPr/>
          <p:nvPr userDrawn="1"/>
        </p:nvSpPr>
        <p:spPr>
          <a:xfrm>
            <a:off x="6154620" y="2533939"/>
            <a:ext cx="1001378"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320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9" y="4764190"/>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0" name="直角三角形 29"/>
          <p:cNvSpPr/>
          <p:nvPr userDrawn="1"/>
        </p:nvSpPr>
        <p:spPr>
          <a:xfrm rot="16200000" flipH="1">
            <a:off x="842539" y="968705"/>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3" name="直角三角形 32"/>
          <p:cNvSpPr/>
          <p:nvPr userDrawn="1"/>
        </p:nvSpPr>
        <p:spPr>
          <a:xfrm rot="16200000" flipH="1">
            <a:off x="842536" y="2866445"/>
            <a:ext cx="4469544" cy="6154621"/>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6" name="フリーフォーム 65"/>
          <p:cNvSpPr/>
          <p:nvPr userDrawn="1"/>
        </p:nvSpPr>
        <p:spPr>
          <a:xfrm>
            <a:off x="6154619" y="3998626"/>
            <a:ext cx="2026349"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3200"/>
          </a:p>
        </p:txBody>
      </p:sp>
      <p:sp>
        <p:nvSpPr>
          <p:cNvPr id="63" name="フリーフォーム 62"/>
          <p:cNvSpPr/>
          <p:nvPr userDrawn="1"/>
        </p:nvSpPr>
        <p:spPr>
          <a:xfrm>
            <a:off x="6154621"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3200"/>
          </a:p>
        </p:txBody>
      </p:sp>
      <p:grpSp>
        <p:nvGrpSpPr>
          <p:cNvPr id="9" name="グループ化 8"/>
          <p:cNvGrpSpPr/>
          <p:nvPr userDrawn="1"/>
        </p:nvGrpSpPr>
        <p:grpSpPr>
          <a:xfrm>
            <a:off x="6154616"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3200"/>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3200"/>
            </a:p>
          </p:txBody>
        </p:sp>
      </p:grpSp>
      <p:sp>
        <p:nvSpPr>
          <p:cNvPr id="59" name="テキスト プレースホルダー 6"/>
          <p:cNvSpPr>
            <a:spLocks noGrp="1"/>
          </p:cNvSpPr>
          <p:nvPr>
            <p:ph type="body" sz="quarter" idx="24" hasCustomPrompt="1"/>
          </p:nvPr>
        </p:nvSpPr>
        <p:spPr>
          <a:xfrm rot="1380000">
            <a:off x="1279779" y="1724422"/>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9" y="3627313"/>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9" y="5530204"/>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9" y="7433091"/>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23"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3"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8"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5"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60" y="2463278"/>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5" y="3895513"/>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5"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72" y="675998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2" name="タイトル プレースホルダー 1"/>
          <p:cNvSpPr>
            <a:spLocks noGrp="1"/>
          </p:cNvSpPr>
          <p:nvPr>
            <p:ph type="title" hasCustomPrompt="1"/>
          </p:nvPr>
        </p:nvSpPr>
        <p:spPr>
          <a:xfrm>
            <a:off x="6043541" y="246959"/>
            <a:ext cx="11765082"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6"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円/楕円 5"/>
          <p:cNvSpPr/>
          <p:nvPr userDrawn="1"/>
        </p:nvSpPr>
        <p:spPr>
          <a:xfrm>
            <a:off x="2656480" y="2844325"/>
            <a:ext cx="659205"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1</a:t>
            </a:r>
            <a:endParaRPr kumimoji="1" lang="ja-JP" altLang="en-US" sz="3200" dirty="0"/>
          </a:p>
        </p:txBody>
      </p:sp>
      <p:sp>
        <p:nvSpPr>
          <p:cNvPr id="7" name="円/楕円 6"/>
          <p:cNvSpPr/>
          <p:nvPr userDrawn="1"/>
        </p:nvSpPr>
        <p:spPr>
          <a:xfrm>
            <a:off x="2656480" y="4184103"/>
            <a:ext cx="659205"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2</a:t>
            </a:r>
          </a:p>
        </p:txBody>
      </p:sp>
      <p:sp>
        <p:nvSpPr>
          <p:cNvPr id="8" name="テキスト プレースホルダー 6"/>
          <p:cNvSpPr>
            <a:spLocks noGrp="1"/>
          </p:cNvSpPr>
          <p:nvPr>
            <p:ph type="body" sz="quarter" idx="28" hasCustomPrompt="1"/>
          </p:nvPr>
        </p:nvSpPr>
        <p:spPr>
          <a:xfrm>
            <a:off x="3562011"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1"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80" y="5523881"/>
            <a:ext cx="659205"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3</a:t>
            </a:r>
            <a:endParaRPr kumimoji="1" lang="ja-JP" altLang="en-US" sz="3200" dirty="0"/>
          </a:p>
        </p:txBody>
      </p:sp>
      <p:sp>
        <p:nvSpPr>
          <p:cNvPr id="11" name="テキスト プレースホルダー 6"/>
          <p:cNvSpPr>
            <a:spLocks noGrp="1"/>
          </p:cNvSpPr>
          <p:nvPr>
            <p:ph type="body" sz="quarter" idx="31" hasCustomPrompt="1"/>
          </p:nvPr>
        </p:nvSpPr>
        <p:spPr>
          <a:xfrm>
            <a:off x="3562011"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80" y="6863659"/>
            <a:ext cx="659205"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4</a:t>
            </a:r>
          </a:p>
        </p:txBody>
      </p:sp>
      <p:sp>
        <p:nvSpPr>
          <p:cNvPr id="13" name="テキスト プレースホルダー 6"/>
          <p:cNvSpPr>
            <a:spLocks noGrp="1"/>
          </p:cNvSpPr>
          <p:nvPr>
            <p:ph type="body" sz="quarter" idx="33" hasCustomPrompt="1"/>
          </p:nvPr>
        </p:nvSpPr>
        <p:spPr>
          <a:xfrm>
            <a:off x="3562011"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80" y="8203437"/>
            <a:ext cx="659205"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5</a:t>
            </a:r>
            <a:endParaRPr kumimoji="1" lang="ja-JP" altLang="en-US" sz="3200" dirty="0"/>
          </a:p>
        </p:txBody>
      </p:sp>
      <p:sp>
        <p:nvSpPr>
          <p:cNvPr id="15" name="テキスト プレースホルダー 6"/>
          <p:cNvSpPr>
            <a:spLocks noGrp="1"/>
          </p:cNvSpPr>
          <p:nvPr>
            <p:ph type="body" sz="quarter" idx="35" hasCustomPrompt="1"/>
          </p:nvPr>
        </p:nvSpPr>
        <p:spPr>
          <a:xfrm>
            <a:off x="3562011"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2"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タイトル 1"/>
          <p:cNvSpPr>
            <a:spLocks noGrp="1"/>
          </p:cNvSpPr>
          <p:nvPr>
            <p:ph type="title" hasCustomPrompt="1"/>
          </p:nvPr>
        </p:nvSpPr>
        <p:spPr>
          <a:xfrm>
            <a:off x="884801" y="457204"/>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3" y="3972863"/>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4" y="8527876"/>
            <a:ext cx="15553727"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4" y="5503590"/>
            <a:ext cx="15553727"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34"/>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grpSp>
      <p:sp>
        <p:nvSpPr>
          <p:cNvPr id="4" name="円/楕円 3"/>
          <p:cNvSpPr/>
          <p:nvPr userDrawn="1"/>
        </p:nvSpPr>
        <p:spPr>
          <a:xfrm>
            <a:off x="7039262"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2" name="円/楕円 11"/>
          <p:cNvSpPr/>
          <p:nvPr userDrawn="1"/>
        </p:nvSpPr>
        <p:spPr>
          <a:xfrm>
            <a:off x="8153861"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アーチ 33"/>
          <p:cNvSpPr/>
          <p:nvPr userDrawn="1"/>
        </p:nvSpPr>
        <p:spPr>
          <a:xfrm rot="3600000">
            <a:off x="1165674" y="2420425"/>
            <a:ext cx="1492195" cy="1492194"/>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5" name="アーチ 34"/>
          <p:cNvSpPr/>
          <p:nvPr userDrawn="1"/>
        </p:nvSpPr>
        <p:spPr>
          <a:xfrm rot="6618510">
            <a:off x="1282258" y="2537013"/>
            <a:ext cx="1259018" cy="1259017"/>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6" name="テキスト プレースホルダー 6"/>
          <p:cNvSpPr>
            <a:spLocks noGrp="1"/>
          </p:cNvSpPr>
          <p:nvPr>
            <p:ph type="body" sz="quarter" idx="15" hasCustomPrompt="1"/>
          </p:nvPr>
        </p:nvSpPr>
        <p:spPr>
          <a:xfrm>
            <a:off x="2023052"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4" y="5835461"/>
            <a:ext cx="1492195" cy="149219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39" name="アーチ 38"/>
          <p:cNvSpPr/>
          <p:nvPr userDrawn="1"/>
        </p:nvSpPr>
        <p:spPr>
          <a:xfrm rot="6618510">
            <a:off x="1282258" y="5952049"/>
            <a:ext cx="1259018" cy="1259017"/>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40" name="テキスト プレースホルダー 6"/>
          <p:cNvSpPr>
            <a:spLocks noGrp="1"/>
          </p:cNvSpPr>
          <p:nvPr>
            <p:ph type="body" sz="quarter" idx="16" hasCustomPrompt="1"/>
          </p:nvPr>
        </p:nvSpPr>
        <p:spPr>
          <a:xfrm>
            <a:off x="2023052"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60" y="2423473"/>
            <a:ext cx="1492195" cy="1492194"/>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0" name="アーチ 19"/>
          <p:cNvSpPr/>
          <p:nvPr userDrawn="1"/>
        </p:nvSpPr>
        <p:spPr>
          <a:xfrm rot="6618510">
            <a:off x="9488545" y="2540061"/>
            <a:ext cx="1259018" cy="1259017"/>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1" name="テキスト プレースホルダー 6"/>
          <p:cNvSpPr>
            <a:spLocks noGrp="1"/>
          </p:cNvSpPr>
          <p:nvPr>
            <p:ph type="body" sz="quarter" idx="18" hasCustomPrompt="1"/>
          </p:nvPr>
        </p:nvSpPr>
        <p:spPr>
          <a:xfrm>
            <a:off x="10229339"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60" y="5838511"/>
            <a:ext cx="1492195" cy="1492194"/>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4" name="アーチ 23"/>
          <p:cNvSpPr/>
          <p:nvPr userDrawn="1"/>
        </p:nvSpPr>
        <p:spPr>
          <a:xfrm rot="6618510">
            <a:off x="9488545" y="5955099"/>
            <a:ext cx="1259018" cy="1259017"/>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5" name="テキスト プレースホルダー 6"/>
          <p:cNvSpPr>
            <a:spLocks noGrp="1"/>
          </p:cNvSpPr>
          <p:nvPr>
            <p:ph type="body" sz="quarter" idx="20" hasCustomPrompt="1"/>
          </p:nvPr>
        </p:nvSpPr>
        <p:spPr>
          <a:xfrm>
            <a:off x="10229339"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2"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 name="正方形/長方形 7"/>
          <p:cNvSpPr/>
          <p:nvPr userDrawn="1"/>
        </p:nvSpPr>
        <p:spPr>
          <a:xfrm rot="21066044">
            <a:off x="-9553472"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正方形/長方形 9"/>
          <p:cNvSpPr/>
          <p:nvPr userDrawn="1"/>
        </p:nvSpPr>
        <p:spPr>
          <a:xfrm rot="21066044">
            <a:off x="-9553472"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正方形/長方形 11"/>
          <p:cNvSpPr/>
          <p:nvPr userDrawn="1"/>
        </p:nvSpPr>
        <p:spPr>
          <a:xfrm rot="21066044">
            <a:off x="-9553472"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4" name="グループ化 13"/>
          <p:cNvGrpSpPr/>
          <p:nvPr userDrawn="1"/>
        </p:nvGrpSpPr>
        <p:grpSpPr>
          <a:xfrm rot="17100000">
            <a:off x="6622413" y="2420094"/>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grpSp>
      <p:grpSp>
        <p:nvGrpSpPr>
          <p:cNvPr id="17" name="グループ化 16"/>
          <p:cNvGrpSpPr>
            <a:grpSpLocks noChangeAspect="1"/>
          </p:cNvGrpSpPr>
          <p:nvPr userDrawn="1"/>
        </p:nvGrpSpPr>
        <p:grpSpPr>
          <a:xfrm rot="11994079">
            <a:off x="6442415" y="2240092"/>
            <a:ext cx="5399999"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grpSp>
      <p:grpSp>
        <p:nvGrpSpPr>
          <p:cNvPr id="20" name="グループ化 19"/>
          <p:cNvGrpSpPr>
            <a:grpSpLocks noChangeAspect="1"/>
          </p:cNvGrpSpPr>
          <p:nvPr userDrawn="1"/>
        </p:nvGrpSpPr>
        <p:grpSpPr>
          <a:xfrm rot="3600000">
            <a:off x="6262413" y="2060093"/>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grpSp>
      <p:grpSp>
        <p:nvGrpSpPr>
          <p:cNvPr id="23" name="グループ化 22"/>
          <p:cNvGrpSpPr>
            <a:grpSpLocks noChangeAspect="1"/>
          </p:cNvGrpSpPr>
          <p:nvPr userDrawn="1"/>
        </p:nvGrpSpPr>
        <p:grpSpPr>
          <a:xfrm rot="18000000">
            <a:off x="6082413" y="1880094"/>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grpSp>
      <p:sp>
        <p:nvSpPr>
          <p:cNvPr id="32" name="タイトル 1"/>
          <p:cNvSpPr>
            <a:spLocks noGrp="1"/>
          </p:cNvSpPr>
          <p:nvPr>
            <p:ph type="ctrTitle" hasCustomPrompt="1"/>
          </p:nvPr>
        </p:nvSpPr>
        <p:spPr>
          <a:xfrm>
            <a:off x="1371483" y="3972863"/>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4" y="5503590"/>
            <a:ext cx="15553727"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4" y="8527876"/>
            <a:ext cx="15553727"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34"/>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grpSp>
      <p:sp>
        <p:nvSpPr>
          <p:cNvPr id="39" name="円/楕円 38"/>
          <p:cNvSpPr/>
          <p:nvPr userDrawn="1"/>
        </p:nvSpPr>
        <p:spPr>
          <a:xfrm>
            <a:off x="7039262"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40" name="円/楕円 39"/>
          <p:cNvSpPr/>
          <p:nvPr userDrawn="1"/>
        </p:nvSpPr>
        <p:spPr>
          <a:xfrm>
            <a:off x="8153861"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3" y="3972863"/>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4" y="7112000"/>
            <a:ext cx="15553727"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4" y="5503590"/>
            <a:ext cx="15553727"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400"/>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2"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8"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8"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6"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3" y="7951818"/>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5" y="5143876"/>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2" y="6439644"/>
            <a:ext cx="6336703"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7"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4" y="1872985"/>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2"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89"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4"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3"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5" y="8295810"/>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5"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9" y="5143876"/>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6" y="6439644"/>
            <a:ext cx="6336703"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82"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8" y="1436237"/>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6" y="4672637"/>
            <a:ext cx="811958"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6" name="円/楕円 5"/>
          <p:cNvSpPr/>
          <p:nvPr userDrawn="1"/>
        </p:nvSpPr>
        <p:spPr>
          <a:xfrm>
            <a:off x="1870401" y="116319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円/楕円 27"/>
          <p:cNvSpPr/>
          <p:nvPr userDrawn="1"/>
        </p:nvSpPr>
        <p:spPr>
          <a:xfrm>
            <a:off x="1268266"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30" name="円/楕円 29"/>
          <p:cNvSpPr/>
          <p:nvPr userDrawn="1"/>
        </p:nvSpPr>
        <p:spPr>
          <a:xfrm>
            <a:off x="1706516" y="1039050"/>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タイトル 1"/>
          <p:cNvSpPr>
            <a:spLocks noGrp="1"/>
          </p:cNvSpPr>
          <p:nvPr>
            <p:ph type="title" hasCustomPrompt="1"/>
          </p:nvPr>
        </p:nvSpPr>
        <p:spPr>
          <a:xfrm>
            <a:off x="7545908" y="1111058"/>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テキスト プレースホルダー 6"/>
          <p:cNvSpPr>
            <a:spLocks noGrp="1"/>
          </p:cNvSpPr>
          <p:nvPr>
            <p:ph type="body" sz="quarter" idx="16" hasCustomPrompt="1"/>
          </p:nvPr>
        </p:nvSpPr>
        <p:spPr>
          <a:xfrm>
            <a:off x="7545908"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400" y="1163197"/>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3" y="38387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図プレースホルダー 12"/>
          <p:cNvSpPr>
            <a:spLocks noGrp="1"/>
          </p:cNvSpPr>
          <p:nvPr>
            <p:ph type="pic" sz="quarter" idx="17" hasCustomPrompt="1"/>
          </p:nvPr>
        </p:nvSpPr>
        <p:spPr>
          <a:xfrm>
            <a:off x="8440250" y="4174236"/>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61" y="38387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円/楕円 10"/>
          <p:cNvSpPr/>
          <p:nvPr userDrawn="1"/>
        </p:nvSpPr>
        <p:spPr>
          <a:xfrm>
            <a:off x="13319674" y="38387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図プレースホルダー 12"/>
          <p:cNvSpPr>
            <a:spLocks noGrp="1"/>
          </p:cNvSpPr>
          <p:nvPr>
            <p:ph type="pic" sz="quarter" idx="18" hasCustomPrompt="1"/>
          </p:nvPr>
        </p:nvSpPr>
        <p:spPr>
          <a:xfrm>
            <a:off x="11055938" y="4174235"/>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9" y="4174234"/>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1"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9"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2"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図プレースホルダー 12"/>
          <p:cNvSpPr>
            <a:spLocks noGrp="1"/>
          </p:cNvSpPr>
          <p:nvPr>
            <p:ph type="pic" sz="quarter" idx="23" hasCustomPrompt="1"/>
          </p:nvPr>
        </p:nvSpPr>
        <p:spPr>
          <a:xfrm>
            <a:off x="4016010" y="8773146"/>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20" y="8773145"/>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80" y="8773144"/>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91"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3"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6"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6" name="円/楕円 25"/>
          <p:cNvSpPr/>
          <p:nvPr userDrawn="1"/>
        </p:nvSpPr>
        <p:spPr>
          <a:xfrm>
            <a:off x="1952342"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4" name="円/楕円 33"/>
          <p:cNvSpPr/>
          <p:nvPr userDrawn="1"/>
        </p:nvSpPr>
        <p:spPr>
          <a:xfrm>
            <a:off x="7102662" y="4288487"/>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3"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3"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4"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3"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3"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3"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8"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8"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8"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5"/>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5"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3"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3"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3"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3"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4"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4"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4"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4"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3"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3"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3"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3"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8"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8"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8"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8"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3" y="6021212"/>
            <a:ext cx="811958"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1" name="円/楕円 20"/>
          <p:cNvSpPr/>
          <p:nvPr userDrawn="1"/>
        </p:nvSpPr>
        <p:spPr>
          <a:xfrm>
            <a:off x="619488"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2" name="円/楕円 21"/>
          <p:cNvSpPr/>
          <p:nvPr userDrawn="1"/>
        </p:nvSpPr>
        <p:spPr>
          <a:xfrm>
            <a:off x="3579633"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3" name="円/楕円 22"/>
          <p:cNvSpPr/>
          <p:nvPr userDrawn="1"/>
        </p:nvSpPr>
        <p:spPr>
          <a:xfrm>
            <a:off x="16477202" y="582074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3"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7" y="3955858"/>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6"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テキスト プレースホルダー 6"/>
          <p:cNvSpPr>
            <a:spLocks noGrp="1"/>
          </p:cNvSpPr>
          <p:nvPr>
            <p:ph type="body" sz="quarter" idx="22" hasCustomPrompt="1"/>
          </p:nvPr>
        </p:nvSpPr>
        <p:spPr>
          <a:xfrm>
            <a:off x="725717"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図プレースホルダー 3"/>
          <p:cNvSpPr>
            <a:spLocks noGrp="1"/>
          </p:cNvSpPr>
          <p:nvPr>
            <p:ph type="pic" sz="quarter" idx="12" hasCustomPrompt="1"/>
          </p:nvPr>
        </p:nvSpPr>
        <p:spPr>
          <a:xfrm>
            <a:off x="2"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8"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3"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4"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8"/>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7" y="2552574"/>
            <a:ext cx="4680520"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3" y="5359524"/>
            <a:ext cx="3816423"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正方形/長方形 10"/>
          <p:cNvSpPr/>
          <p:nvPr userDrawn="1"/>
        </p:nvSpPr>
        <p:spPr>
          <a:xfrm>
            <a:off x="2"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5" y="4451598"/>
            <a:ext cx="1009180"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5" y="4457082"/>
            <a:ext cx="981757"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6"/>
            <a:ext cx="1206629"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8" y="3628901"/>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6" y="3283366"/>
            <a:ext cx="1170978" cy="2682009"/>
          </a:xfrm>
          <a:prstGeom prst="rect">
            <a:avLst/>
          </a:prstGeom>
        </p:spPr>
      </p:pic>
      <p:sp>
        <p:nvSpPr>
          <p:cNvPr id="29" name="テキスト プレースホルダー 6"/>
          <p:cNvSpPr>
            <a:spLocks noGrp="1"/>
          </p:cNvSpPr>
          <p:nvPr>
            <p:ph type="body" sz="quarter" idx="21" hasCustomPrompt="1"/>
          </p:nvPr>
        </p:nvSpPr>
        <p:spPr>
          <a:xfrm>
            <a:off x="1042792"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3"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7"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10"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5"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2" y="3638411"/>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2"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5"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6"/>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2004"/>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7" y="6321687"/>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6"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5" name="テキスト プレースホルダー 6"/>
          <p:cNvSpPr>
            <a:spLocks noGrp="1"/>
          </p:cNvSpPr>
          <p:nvPr>
            <p:ph type="body" sz="quarter" idx="42" hasCustomPrompt="1"/>
          </p:nvPr>
        </p:nvSpPr>
        <p:spPr>
          <a:xfrm>
            <a:off x="430239" y="7982863"/>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図プレースホルダー 9"/>
          <p:cNvSpPr>
            <a:spLocks noGrp="1"/>
          </p:cNvSpPr>
          <p:nvPr>
            <p:ph type="pic" sz="quarter" idx="16" hasCustomPrompt="1"/>
          </p:nvPr>
        </p:nvSpPr>
        <p:spPr>
          <a:xfrm>
            <a:off x="2" y="2407202"/>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3"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7"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テキスト プレースホルダー 13"/>
          <p:cNvSpPr>
            <a:spLocks noGrp="1"/>
          </p:cNvSpPr>
          <p:nvPr>
            <p:ph type="body" sz="quarter" idx="19" hasCustomPrompt="1"/>
          </p:nvPr>
        </p:nvSpPr>
        <p:spPr>
          <a:xfrm>
            <a:off x="2" y="6647545"/>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9"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6"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2" y="1526596"/>
            <a:ext cx="1780557"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2"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タイトル 1"/>
          <p:cNvSpPr>
            <a:spLocks noGrp="1"/>
          </p:cNvSpPr>
          <p:nvPr userDrawn="1">
            <p:ph type="title" hasCustomPrompt="1"/>
          </p:nvPr>
        </p:nvSpPr>
        <p:spPr>
          <a:xfrm>
            <a:off x="725717" y="6956687"/>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6"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9" name="テキスト プレースホルダー 6"/>
          <p:cNvSpPr>
            <a:spLocks noGrp="1"/>
          </p:cNvSpPr>
          <p:nvPr userDrawn="1">
            <p:ph type="body" sz="quarter" idx="42" hasCustomPrompt="1"/>
          </p:nvPr>
        </p:nvSpPr>
        <p:spPr>
          <a:xfrm>
            <a:off x="11651674"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5" y="596076"/>
            <a:ext cx="5679616"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9"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5" y="2895606"/>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6" y="3182780"/>
            <a:ext cx="409324"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テキスト プレースホルダー 6"/>
          <p:cNvSpPr>
            <a:spLocks noGrp="1"/>
          </p:cNvSpPr>
          <p:nvPr userDrawn="1">
            <p:ph type="body" sz="quarter" idx="46" hasCustomPrompt="1"/>
          </p:nvPr>
        </p:nvSpPr>
        <p:spPr>
          <a:xfrm>
            <a:off x="1091355" y="4045534"/>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3" y="4332708"/>
            <a:ext cx="409324"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テキスト プレースホルダー 6"/>
          <p:cNvSpPr>
            <a:spLocks noGrp="1"/>
          </p:cNvSpPr>
          <p:nvPr userDrawn="1">
            <p:ph type="body" sz="quarter" idx="47" hasCustomPrompt="1"/>
          </p:nvPr>
        </p:nvSpPr>
        <p:spPr>
          <a:xfrm>
            <a:off x="1091355"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6" y="5482629"/>
            <a:ext cx="409324"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テキスト プレースホルダー 6"/>
          <p:cNvSpPr>
            <a:spLocks noGrp="1"/>
          </p:cNvSpPr>
          <p:nvPr userDrawn="1">
            <p:ph type="body" sz="quarter" idx="48" hasCustomPrompt="1"/>
          </p:nvPr>
        </p:nvSpPr>
        <p:spPr>
          <a:xfrm>
            <a:off x="12558309" y="289875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31" y="3185932"/>
            <a:ext cx="409324"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テキスト プレースホルダー 6"/>
          <p:cNvSpPr>
            <a:spLocks noGrp="1"/>
          </p:cNvSpPr>
          <p:nvPr userDrawn="1">
            <p:ph type="body" sz="quarter" idx="49" hasCustomPrompt="1"/>
          </p:nvPr>
        </p:nvSpPr>
        <p:spPr>
          <a:xfrm>
            <a:off x="12558309" y="4048691"/>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31" y="4335865"/>
            <a:ext cx="409324"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7" name="テキスト プレースホルダー 6"/>
          <p:cNvSpPr>
            <a:spLocks noGrp="1"/>
          </p:cNvSpPr>
          <p:nvPr userDrawn="1">
            <p:ph type="body" sz="quarter" idx="50" hasCustomPrompt="1"/>
          </p:nvPr>
        </p:nvSpPr>
        <p:spPr>
          <a:xfrm>
            <a:off x="12558309" y="5198614"/>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31" y="5485788"/>
            <a:ext cx="409324"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0" name="正方形/長方形 29"/>
          <p:cNvSpPr/>
          <p:nvPr userDrawn="1"/>
        </p:nvSpPr>
        <p:spPr>
          <a:xfrm>
            <a:off x="3199617"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1" name="正方形/長方形 30"/>
          <p:cNvSpPr/>
          <p:nvPr userDrawn="1"/>
        </p:nvSpPr>
        <p:spPr>
          <a:xfrm>
            <a:off x="11055145"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7" y="462980"/>
            <a:ext cx="7911617"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2" y="1425367"/>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7" y="2706412"/>
            <a:ext cx="2044963" cy="4165664"/>
          </a:xfrm>
          <a:prstGeom prst="rect">
            <a:avLst/>
          </a:prstGeom>
        </p:spPr>
      </p:pic>
      <p:sp>
        <p:nvSpPr>
          <p:cNvPr id="11" name="図プレースホルダー 8"/>
          <p:cNvSpPr>
            <a:spLocks noGrp="1"/>
          </p:cNvSpPr>
          <p:nvPr>
            <p:ph type="pic" sz="quarter" idx="12" hasCustomPrompt="1"/>
          </p:nvPr>
        </p:nvSpPr>
        <p:spPr>
          <a:xfrm>
            <a:off x="3394912"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5"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3"/>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7" y="677162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6"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テキスト プレースホルダー 6"/>
          <p:cNvSpPr>
            <a:spLocks noGrp="1"/>
          </p:cNvSpPr>
          <p:nvPr>
            <p:ph type="body" sz="quarter" idx="42" hasCustomPrompt="1"/>
          </p:nvPr>
        </p:nvSpPr>
        <p:spPr>
          <a:xfrm>
            <a:off x="430239"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 name="タイトル プレースホルダー 1"/>
          <p:cNvSpPr>
            <a:spLocks noGrp="1"/>
          </p:cNvSpPr>
          <p:nvPr>
            <p:ph type="title" hasCustomPrompt="1"/>
          </p:nvPr>
        </p:nvSpPr>
        <p:spPr>
          <a:xfrm>
            <a:off x="3072631" y="246959"/>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図プレースホルダー 19"/>
          <p:cNvSpPr>
            <a:spLocks noGrp="1"/>
          </p:cNvSpPr>
          <p:nvPr>
            <p:ph type="pic" sz="quarter" idx="12" hasCustomPrompt="1"/>
          </p:nvPr>
        </p:nvSpPr>
        <p:spPr>
          <a:xfrm>
            <a:off x="803050" y="3255738"/>
            <a:ext cx="8534399"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6" y="2768375"/>
            <a:ext cx="8534399"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正方形/長方形 16"/>
          <p:cNvSpPr/>
          <p:nvPr userDrawn="1"/>
        </p:nvSpPr>
        <p:spPr>
          <a:xfrm>
            <a:off x="803276" y="3192015"/>
            <a:ext cx="8534399"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8" name="グループ化 17"/>
          <p:cNvGrpSpPr/>
          <p:nvPr userDrawn="1"/>
        </p:nvGrpSpPr>
        <p:grpSpPr>
          <a:xfrm>
            <a:off x="985611" y="2907176"/>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grpSp>
        <p:nvGrpSpPr>
          <p:cNvPr id="22" name="グループ化 21"/>
          <p:cNvGrpSpPr/>
          <p:nvPr userDrawn="1"/>
        </p:nvGrpSpPr>
        <p:grpSpPr>
          <a:xfrm>
            <a:off x="8958035" y="2883357"/>
            <a:ext cx="200027"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8" name="正方形/長方形 37"/>
          <p:cNvSpPr/>
          <p:nvPr userDrawn="1"/>
        </p:nvSpPr>
        <p:spPr>
          <a:xfrm rot="2700000">
            <a:off x="2387421" y="4360034"/>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8" name="正方形/長方形 27"/>
          <p:cNvSpPr/>
          <p:nvPr userDrawn="1"/>
        </p:nvSpPr>
        <p:spPr>
          <a:xfrm>
            <a:off x="9873126"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9" name="テキスト プレースホルダー 6"/>
          <p:cNvSpPr>
            <a:spLocks noGrp="1"/>
          </p:cNvSpPr>
          <p:nvPr>
            <p:ph type="body" sz="quarter" idx="24" hasCustomPrompt="1"/>
          </p:nvPr>
        </p:nvSpPr>
        <p:spPr>
          <a:xfrm>
            <a:off x="9782633"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5" y="2786689"/>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5" y="3073863"/>
            <a:ext cx="409324"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3" name="テキスト プレースホルダー 6"/>
          <p:cNvSpPr>
            <a:spLocks noGrp="1"/>
          </p:cNvSpPr>
          <p:nvPr>
            <p:ph type="body" sz="quarter" idx="49" hasCustomPrompt="1"/>
          </p:nvPr>
        </p:nvSpPr>
        <p:spPr>
          <a:xfrm>
            <a:off x="10428805" y="3936617"/>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5" y="4223791"/>
            <a:ext cx="409324"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テキスト プレースホルダー 6"/>
          <p:cNvSpPr>
            <a:spLocks noGrp="1"/>
          </p:cNvSpPr>
          <p:nvPr>
            <p:ph type="body" sz="quarter" idx="50" hasCustomPrompt="1"/>
          </p:nvPr>
        </p:nvSpPr>
        <p:spPr>
          <a:xfrm>
            <a:off x="10428805"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5" y="5373712"/>
            <a:ext cx="409324"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7" name="円/楕円 36"/>
          <p:cNvSpPr/>
          <p:nvPr userDrawn="1"/>
        </p:nvSpPr>
        <p:spPr>
          <a:xfrm>
            <a:off x="2333101" y="1358472"/>
            <a:ext cx="576063"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9" name="円/楕円 13"/>
          <p:cNvSpPr/>
          <p:nvPr userDrawn="1"/>
        </p:nvSpPr>
        <p:spPr>
          <a:xfrm>
            <a:off x="47392" y="6"/>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0" name="円/楕円 39"/>
          <p:cNvSpPr/>
          <p:nvPr userDrawn="1"/>
        </p:nvSpPr>
        <p:spPr>
          <a:xfrm>
            <a:off x="1022872" y="1021906"/>
            <a:ext cx="792089"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1" name="円/楕円 40"/>
          <p:cNvSpPr/>
          <p:nvPr userDrawn="1"/>
        </p:nvSpPr>
        <p:spPr>
          <a:xfrm>
            <a:off x="1811589" y="223643"/>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6" y="9150351"/>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5" name="円/楕円 19"/>
          <p:cNvSpPr/>
          <p:nvPr userDrawn="1"/>
        </p:nvSpPr>
        <p:spPr>
          <a:xfrm>
            <a:off x="16289464" y="9704248"/>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1"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2" y="0"/>
            <a:ext cx="8606970"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9" y="0"/>
            <a:ext cx="8606970"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88"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7"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4"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7" y="4055842"/>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2" y="7667287"/>
            <a:ext cx="7226999"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9"/>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6"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2"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2" y="8563435"/>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2"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2"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7" y="6894740"/>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2"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7"/>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7" y="1016458"/>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テキスト プレースホルダー 6"/>
          <p:cNvSpPr>
            <a:spLocks noGrp="1"/>
          </p:cNvSpPr>
          <p:nvPr>
            <p:ph type="body" sz="quarter" idx="15" hasCustomPrompt="1"/>
          </p:nvPr>
        </p:nvSpPr>
        <p:spPr>
          <a:xfrm>
            <a:off x="1078313" y="7663785"/>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7"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正方形/長方形 13"/>
          <p:cNvSpPr/>
          <p:nvPr userDrawn="1"/>
        </p:nvSpPr>
        <p:spPr>
          <a:xfrm>
            <a:off x="1"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5" name="テキスト プレースホルダー 6"/>
          <p:cNvSpPr>
            <a:spLocks noGrp="1"/>
          </p:cNvSpPr>
          <p:nvPr>
            <p:ph type="body" sz="quarter" idx="16" hasCustomPrompt="1"/>
          </p:nvPr>
        </p:nvSpPr>
        <p:spPr>
          <a:xfrm>
            <a:off x="1078314"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6"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6" y="9150351"/>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円/楕円 19"/>
          <p:cNvSpPr/>
          <p:nvPr userDrawn="1"/>
        </p:nvSpPr>
        <p:spPr>
          <a:xfrm>
            <a:off x="16289464" y="9704248"/>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 name="タイトル プレースホルダー 1"/>
          <p:cNvSpPr>
            <a:spLocks noGrp="1"/>
          </p:cNvSpPr>
          <p:nvPr>
            <p:ph type="title"/>
          </p:nvPr>
        </p:nvSpPr>
        <p:spPr>
          <a:xfrm>
            <a:off x="3072631" y="246959"/>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5"/>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101" y="1358472"/>
            <a:ext cx="576063"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4" name="円/楕円 13"/>
          <p:cNvSpPr/>
          <p:nvPr userDrawn="1"/>
        </p:nvSpPr>
        <p:spPr>
          <a:xfrm>
            <a:off x="47392" y="6"/>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 name="円/楕円 17"/>
          <p:cNvSpPr/>
          <p:nvPr userDrawn="1"/>
        </p:nvSpPr>
        <p:spPr>
          <a:xfrm>
            <a:off x="1022872" y="1021906"/>
            <a:ext cx="792089"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 name="円/楕円 18"/>
          <p:cNvSpPr/>
          <p:nvPr userDrawn="1"/>
        </p:nvSpPr>
        <p:spPr>
          <a:xfrm>
            <a:off x="1811589" y="223643"/>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円/楕円 20"/>
          <p:cNvSpPr/>
          <p:nvPr userDrawn="1"/>
        </p:nvSpPr>
        <p:spPr>
          <a:xfrm>
            <a:off x="16531656" y="9150351"/>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0" name="円/楕円 19"/>
          <p:cNvSpPr/>
          <p:nvPr userDrawn="1"/>
        </p:nvSpPr>
        <p:spPr>
          <a:xfrm>
            <a:off x="16289464" y="9704248"/>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4" y="246959"/>
            <a:ext cx="16507875"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5"/>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6" y="9150351"/>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 name="円/楕円 19"/>
          <p:cNvSpPr/>
          <p:nvPr userDrawn="1"/>
        </p:nvSpPr>
        <p:spPr>
          <a:xfrm>
            <a:off x="16289464" y="9704248"/>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5" y="246959"/>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5"/>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DD2A811-D922-4AAB-B384-7ADD9F469BF8}"/>
              </a:ext>
            </a:extLst>
          </p:cNvPr>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Layer>
                </a14:imgProps>
              </a:ext>
            </a:extLst>
          </a:blip>
          <a:stretch>
            <a:fillRect/>
          </a:stretch>
        </p:blipFill>
        <p:spPr>
          <a:xfrm>
            <a:off x="317898" y="6768313"/>
            <a:ext cx="5654039" cy="2913070"/>
          </a:xfrm>
          <a:prstGeom prst="roundRect">
            <a:avLst>
              <a:gd name="adj" fmla="val 8594"/>
            </a:avLst>
          </a:prstGeom>
          <a:solidFill>
            <a:srgbClr val="FFFFFF">
              <a:shade val="85000"/>
            </a:srgbClr>
          </a:solidFill>
          <a:ln>
            <a:noFill/>
          </a:ln>
          <a:effectLst>
            <a:innerShdw blurRad="63500" dist="50800" dir="5400000">
              <a:prstClr val="black">
                <a:alpha val="50000"/>
              </a:prstClr>
            </a:innerShdw>
            <a:reflection blurRad="12700" stA="38000" endPos="28000" dist="5000" dir="5400000" sy="-100000" algn="bl" rotWithShape="0"/>
          </a:effectLst>
        </p:spPr>
      </p:pic>
      <p:sp>
        <p:nvSpPr>
          <p:cNvPr id="7" name="タイトル 6"/>
          <p:cNvSpPr>
            <a:spLocks noGrp="1"/>
          </p:cNvSpPr>
          <p:nvPr>
            <p:ph type="ctrTitle"/>
          </p:nvPr>
        </p:nvSpPr>
        <p:spPr>
          <a:xfrm>
            <a:off x="6277970" y="3644925"/>
            <a:ext cx="6061442" cy="3123388"/>
          </a:xfrm>
        </p:spPr>
        <p:txBody>
          <a:bodyPr/>
          <a:lstStyle/>
          <a:p>
            <a:r>
              <a:rPr lang="en-US" sz="9100" b="1" dirty="0">
                <a:solidFill>
                  <a:srgbClr val="FF6600"/>
                </a:solidFill>
                <a:effectLst>
                  <a:glow rad="63500">
                    <a:schemeClr val="accent1">
                      <a:satMod val="175000"/>
                      <a:alpha val="40000"/>
                    </a:schemeClr>
                  </a:glow>
                  <a:outerShdw blurRad="50800" dist="38100" dir="16200000" rotWithShape="0">
                    <a:schemeClr val="accent1">
                      <a:lumMod val="60000"/>
                      <a:lumOff val="40000"/>
                      <a:alpha val="40000"/>
                    </a:schemeClr>
                  </a:outerShdw>
                </a:effectLst>
              </a:rPr>
              <a:t>Toolkit for a Standard</a:t>
            </a:r>
            <a:endParaRPr lang="ja-JP" altLang="en-US" sz="9100" b="1" dirty="0">
              <a:solidFill>
                <a:srgbClr val="FF6600"/>
              </a:solidFill>
              <a:effectLst>
                <a:glow rad="63500">
                  <a:schemeClr val="accent1">
                    <a:satMod val="175000"/>
                    <a:alpha val="40000"/>
                  </a:schemeClr>
                </a:glow>
                <a:outerShdw blurRad="50800" dist="38100" dir="16200000" rotWithShape="0">
                  <a:schemeClr val="accent1">
                    <a:lumMod val="60000"/>
                    <a:lumOff val="40000"/>
                    <a:alpha val="40000"/>
                  </a:schemeClr>
                </a:outerShdw>
              </a:effectLst>
            </a:endParaRPr>
          </a:p>
        </p:txBody>
      </p:sp>
      <p:sp>
        <p:nvSpPr>
          <p:cNvPr id="4" name="TextBox 3">
            <a:extLst>
              <a:ext uri="{FF2B5EF4-FFF2-40B4-BE49-F238E27FC236}">
                <a16:creationId xmlns:a16="http://schemas.microsoft.com/office/drawing/2014/main" id="{D39DDE9C-7364-4DE5-BB9A-DF3D65FD07AF}"/>
              </a:ext>
            </a:extLst>
          </p:cNvPr>
          <p:cNvSpPr txBox="1"/>
          <p:nvPr/>
        </p:nvSpPr>
        <p:spPr>
          <a:xfrm>
            <a:off x="-268037" y="7763183"/>
            <a:ext cx="6825908" cy="923330"/>
          </a:xfrm>
          <a:prstGeom prst="rect">
            <a:avLst/>
          </a:prstGeom>
          <a:noFill/>
        </p:spPr>
        <p:txBody>
          <a:bodyPr wrap="square" rtlCol="0">
            <a:spAutoFit/>
          </a:bodyPr>
          <a:lstStyle/>
          <a:p>
            <a:pPr algn="ctr"/>
            <a:r>
              <a:rPr lang="en-US" sz="5400" b="1" dirty="0">
                <a:solidFill>
                  <a:srgbClr val="C00000"/>
                </a:solidFill>
              </a:rPr>
              <a:t>IT19029146</a:t>
            </a:r>
          </a:p>
        </p:txBody>
      </p:sp>
      <p:pic>
        <p:nvPicPr>
          <p:cNvPr id="10" name="Picture 9">
            <a:extLst>
              <a:ext uri="{FF2B5EF4-FFF2-40B4-BE49-F238E27FC236}">
                <a16:creationId xmlns:a16="http://schemas.microsoft.com/office/drawing/2014/main" id="{74E76E39-85DF-413F-9780-F90B3171AC00}"/>
              </a:ext>
            </a:extLst>
          </p:cNvPr>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Layer>
                </a14:imgProps>
              </a:ext>
            </a:extLst>
          </a:blip>
          <a:stretch>
            <a:fillRect/>
          </a:stretch>
        </p:blipFill>
        <p:spPr>
          <a:xfrm>
            <a:off x="12339412" y="6768313"/>
            <a:ext cx="5654039" cy="2913070"/>
          </a:xfrm>
          <a:prstGeom prst="roundRect">
            <a:avLst>
              <a:gd name="adj" fmla="val 8594"/>
            </a:avLst>
          </a:prstGeom>
          <a:solidFill>
            <a:srgbClr val="FFFFFF">
              <a:shade val="85000"/>
            </a:srgbClr>
          </a:solidFill>
          <a:ln>
            <a:noFill/>
          </a:ln>
          <a:effectLst>
            <a:innerShdw blurRad="63500" dist="50800" dir="5400000">
              <a:prstClr val="black">
                <a:alpha val="50000"/>
              </a:prstClr>
            </a:innerShdw>
            <a:reflection blurRad="12700" stA="38000" endPos="28000" dist="5000" dir="5400000" sy="-100000" algn="bl" rotWithShape="0"/>
          </a:effectLst>
        </p:spPr>
      </p:pic>
      <p:sp>
        <p:nvSpPr>
          <p:cNvPr id="8" name="タイトル 6">
            <a:extLst>
              <a:ext uri="{FF2B5EF4-FFF2-40B4-BE49-F238E27FC236}">
                <a16:creationId xmlns:a16="http://schemas.microsoft.com/office/drawing/2014/main" id="{5B4E993E-D901-4699-87FE-055B491AD55B}"/>
              </a:ext>
            </a:extLst>
          </p:cNvPr>
          <p:cNvSpPr txBox="1">
            <a:spLocks/>
          </p:cNvSpPr>
          <p:nvPr/>
        </p:nvSpPr>
        <p:spPr>
          <a:xfrm>
            <a:off x="369741" y="-113449"/>
            <a:ext cx="17571867" cy="2842540"/>
          </a:xfrm>
          <a:prstGeom prst="rect">
            <a:avLst/>
          </a:prstGeom>
        </p:spPr>
        <p:txBody>
          <a:bodyPr vert="horz" lIns="163275" tIns="81638" rIns="163275" bIns="81638" rtlCol="0" anchor="t">
            <a:noAutofit/>
          </a:bodyPr>
          <a:lstStyle>
            <a:lvl1pPr algn="ctr" defTabSz="1632753" rtl="0" eaLnBrk="1" latinLnBrk="0" hangingPunct="1">
              <a:spcBef>
                <a:spcPct val="0"/>
              </a:spcBef>
              <a:buNone/>
              <a:defRPr kumimoji="1" sz="9600" kern="1200" baseline="0">
                <a:solidFill>
                  <a:schemeClr val="accent1"/>
                </a:solidFill>
                <a:latin typeface="Route 159 UltraLight" pitchFamily="50" charset="0"/>
                <a:ea typeface="+mj-ea"/>
                <a:cs typeface="+mj-cs"/>
              </a:defRPr>
            </a:lvl1pPr>
          </a:lstStyle>
          <a:p>
            <a:r>
              <a:rPr lang="en-US" altLang="ja-JP" sz="7200" b="1" dirty="0">
                <a:solidFill>
                  <a:srgbClr val="FF0000"/>
                </a:solidFill>
              </a:rPr>
              <a:t>IE3102</a:t>
            </a:r>
            <a:r>
              <a:rPr lang="en-US" altLang="ja-JP" sz="7200" b="1" dirty="0">
                <a:solidFill>
                  <a:srgbClr val="0000CC"/>
                </a:solidFill>
              </a:rPr>
              <a:t> </a:t>
            </a:r>
            <a:r>
              <a:rPr lang="en-US" altLang="ja-JP" sz="7200" b="1" dirty="0">
                <a:solidFill>
                  <a:schemeClr val="accent1">
                    <a:lumMod val="75000"/>
                  </a:schemeClr>
                </a:solidFill>
              </a:rPr>
              <a:t>-</a:t>
            </a:r>
            <a:r>
              <a:rPr lang="en-US" altLang="ja-JP" sz="7200" b="1" dirty="0">
                <a:solidFill>
                  <a:srgbClr val="0000CC"/>
                </a:solidFill>
              </a:rPr>
              <a:t> Enterprise Standards for Information Security </a:t>
            </a:r>
            <a:endParaRPr lang="ja-JP" altLang="en-US" sz="7200" b="1" dirty="0">
              <a:solidFill>
                <a:srgbClr val="0000CC"/>
              </a:solidFill>
            </a:endParaRPr>
          </a:p>
        </p:txBody>
      </p:sp>
      <p:sp>
        <p:nvSpPr>
          <p:cNvPr id="13" name="TextBox 12">
            <a:extLst>
              <a:ext uri="{FF2B5EF4-FFF2-40B4-BE49-F238E27FC236}">
                <a16:creationId xmlns:a16="http://schemas.microsoft.com/office/drawing/2014/main" id="{22B9E1C4-DBB1-4E2D-B573-A930266A3C4A}"/>
              </a:ext>
            </a:extLst>
          </p:cNvPr>
          <p:cNvSpPr txBox="1"/>
          <p:nvPr/>
        </p:nvSpPr>
        <p:spPr>
          <a:xfrm>
            <a:off x="11753477" y="7763183"/>
            <a:ext cx="6825908" cy="923330"/>
          </a:xfrm>
          <a:prstGeom prst="rect">
            <a:avLst/>
          </a:prstGeom>
          <a:noFill/>
        </p:spPr>
        <p:txBody>
          <a:bodyPr wrap="square" rtlCol="0">
            <a:spAutoFit/>
          </a:bodyPr>
          <a:lstStyle/>
          <a:p>
            <a:pPr algn="ctr"/>
            <a:r>
              <a:rPr lang="en-US" sz="5400" b="1" dirty="0">
                <a:solidFill>
                  <a:srgbClr val="C00000"/>
                </a:solidFill>
              </a:rPr>
              <a:t>Eranda H.P.D</a:t>
            </a:r>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p14:dur="10" advTm="6754"/>
    </mc:Choice>
    <mc:Fallback xmlns="">
      <p:transition advTm="67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Framework Implementation Tiers</a:t>
            </a: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9" name="テキスト プレースホルダー 8"/>
          <p:cNvSpPr>
            <a:spLocks noGrp="1"/>
          </p:cNvSpPr>
          <p:nvPr>
            <p:ph type="body" sz="quarter" idx="15"/>
          </p:nvPr>
        </p:nvSpPr>
        <p:spPr>
          <a:xfrm>
            <a:off x="7667112" y="1742964"/>
            <a:ext cx="10185483" cy="7396969"/>
          </a:xfrm>
        </p:spPr>
        <p:txBody>
          <a:bodyPr>
            <a:noAutofit/>
          </a:bodyPr>
          <a:lstStyle/>
          <a:p>
            <a:pPr marL="342900" indent="-342900">
              <a:buFontTx/>
              <a:buChar char="-"/>
            </a:pPr>
            <a:r>
              <a:rPr lang="en-US" altLang="ja-JP" sz="1800" b="1" dirty="0"/>
              <a:t>NIST Cybersecurity Framework can be divided into 4 major implementation tiers.</a:t>
            </a:r>
          </a:p>
          <a:p>
            <a:pPr marL="342900" indent="-342900">
              <a:buFontTx/>
              <a:buChar char="-"/>
            </a:pPr>
            <a:endParaRPr lang="en-US" altLang="ja-JP" sz="1800" b="1" dirty="0"/>
          </a:p>
          <a:p>
            <a:pPr marL="342900" indent="-342900">
              <a:buFont typeface="+mj-lt"/>
              <a:buAutoNum type="arabicParenR"/>
            </a:pPr>
            <a:r>
              <a:rPr lang="en-US" altLang="ja-JP" sz="1800" b="1" dirty="0">
                <a:solidFill>
                  <a:srgbClr val="FF0000"/>
                </a:solidFill>
              </a:rPr>
              <a:t>Partial</a:t>
            </a:r>
          </a:p>
          <a:p>
            <a:pPr marL="342900" indent="-342900">
              <a:buFont typeface="Wingdings" panose="05000000000000000000" pitchFamily="2" charset="2"/>
              <a:buChar char="q"/>
            </a:pPr>
            <a:r>
              <a:rPr lang="en-US" altLang="ja-JP" sz="1800" dirty="0">
                <a:solidFill>
                  <a:srgbClr val="0000FF"/>
                </a:solidFill>
              </a:rPr>
              <a:t>This tier represents the best cyber security practices that need to be followed based on the past experiences. </a:t>
            </a:r>
            <a:endParaRPr lang="en-US" altLang="ja-JP" sz="1800" dirty="0">
              <a:solidFill>
                <a:srgbClr val="0000CC"/>
              </a:solidFill>
            </a:endParaRPr>
          </a:p>
          <a:p>
            <a:pPr marL="342900" indent="-342900">
              <a:buFont typeface="+mj-lt"/>
              <a:buAutoNum type="arabicParenR"/>
            </a:pPr>
            <a:endParaRPr lang="en-US" altLang="ja-JP" sz="1800" dirty="0">
              <a:solidFill>
                <a:srgbClr val="FF0000"/>
              </a:solidFill>
            </a:endParaRPr>
          </a:p>
          <a:p>
            <a:pPr marL="342900" indent="-342900">
              <a:buFont typeface="+mj-lt"/>
              <a:buAutoNum type="arabicParenR" startAt="2"/>
            </a:pPr>
            <a:r>
              <a:rPr lang="en-US" altLang="ja-JP" sz="1800" b="1" dirty="0">
                <a:solidFill>
                  <a:srgbClr val="FF0000"/>
                </a:solidFill>
              </a:rPr>
              <a:t>Risk-Informed</a:t>
            </a:r>
          </a:p>
          <a:p>
            <a:pPr marL="285750" indent="-285750">
              <a:buFont typeface="Wingdings" panose="05000000000000000000" pitchFamily="2" charset="2"/>
              <a:buChar char="q"/>
            </a:pPr>
            <a:r>
              <a:rPr lang="en-US" altLang="ja-JP" sz="1800" dirty="0">
                <a:solidFill>
                  <a:srgbClr val="0000FF"/>
                </a:solidFill>
              </a:rPr>
              <a:t>This tier represents the awareness of a particular organization towards various risks and appropriate plans to respond for those risks.</a:t>
            </a:r>
          </a:p>
          <a:p>
            <a:pPr marL="285750" indent="-285750">
              <a:buFont typeface="Wingdings" panose="05000000000000000000" pitchFamily="2" charset="2"/>
              <a:buChar char="q"/>
            </a:pPr>
            <a:endParaRPr lang="en-US" altLang="ja-JP" sz="1800" dirty="0">
              <a:solidFill>
                <a:srgbClr val="0000FF"/>
              </a:solidFill>
            </a:endParaRPr>
          </a:p>
          <a:p>
            <a:pPr marL="342900" indent="-342900">
              <a:buFont typeface="+mj-lt"/>
              <a:buAutoNum type="arabicParenR" startAt="3"/>
            </a:pPr>
            <a:r>
              <a:rPr lang="en-US" altLang="ja-JP" sz="1800" b="1" dirty="0">
                <a:solidFill>
                  <a:srgbClr val="FF0000"/>
                </a:solidFill>
              </a:rPr>
              <a:t>Repeatable</a:t>
            </a:r>
          </a:p>
          <a:p>
            <a:pPr marL="285750" indent="-285750">
              <a:buFont typeface="Wingdings" panose="05000000000000000000" pitchFamily="2" charset="2"/>
              <a:buChar char="q"/>
            </a:pPr>
            <a:r>
              <a:rPr lang="en-US" altLang="ja-JP" sz="1800" dirty="0">
                <a:solidFill>
                  <a:srgbClr val="0000FF"/>
                </a:solidFill>
              </a:rPr>
              <a:t>This tier represents the regularly repeatable cyber security processes that have been clearly defined.</a:t>
            </a:r>
          </a:p>
          <a:p>
            <a:endParaRPr lang="en-US" altLang="ja-JP" sz="1800" dirty="0">
              <a:solidFill>
                <a:srgbClr val="0000FF"/>
              </a:solidFill>
            </a:endParaRPr>
          </a:p>
          <a:p>
            <a:pPr marL="342900" indent="-342900">
              <a:buFont typeface="+mj-lt"/>
              <a:buAutoNum type="arabicParenR" startAt="4"/>
            </a:pPr>
            <a:r>
              <a:rPr lang="en-US" altLang="ja-JP" sz="1800" b="1" dirty="0">
                <a:solidFill>
                  <a:srgbClr val="FF0000"/>
                </a:solidFill>
              </a:rPr>
              <a:t>Adaptive</a:t>
            </a:r>
          </a:p>
          <a:p>
            <a:pPr marL="285750" indent="-285750">
              <a:buFont typeface="Wingdings" panose="05000000000000000000" pitchFamily="2" charset="2"/>
              <a:buChar char="q"/>
            </a:pPr>
            <a:r>
              <a:rPr lang="en-US" altLang="ja-JP" sz="1800" dirty="0">
                <a:solidFill>
                  <a:srgbClr val="0000CC"/>
                </a:solidFill>
              </a:rPr>
              <a:t>This tier represents all about the proactive risk mitigation safeguards.</a:t>
            </a: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67475" y="1429557"/>
            <a:ext cx="6989445" cy="5313"/>
          </a:xfrm>
          <a:prstGeom prst="line">
            <a:avLst/>
          </a:prstGeom>
          <a:ln w="69850">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14" name="Picture Placeholder 13" descr="A picture containing text, businesscard&#10;&#10;Description automatically generated">
            <a:extLst>
              <a:ext uri="{FF2B5EF4-FFF2-40B4-BE49-F238E27FC236}">
                <a16:creationId xmlns:a16="http://schemas.microsoft.com/office/drawing/2014/main" id="{0571AD55-2EE7-43C5-898E-72246CED576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182" r="18182"/>
          <a:stretch>
            <a:fillRect/>
          </a:stretch>
        </p:blipFill>
        <p:spPr/>
      </p:pic>
    </p:spTree>
    <p:extLst>
      <p:ext uri="{BB962C8B-B14F-4D97-AF65-F5344CB8AC3E}">
        <p14:creationId xmlns:p14="http://schemas.microsoft.com/office/powerpoint/2010/main" val="477064154"/>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fade">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animEffect transition="in" filter="fade">
                                      <p:cBhvr>
                                        <p:cTn id="47" dur="500"/>
                                        <p:tgtEl>
                                          <p:spTgt spid="9">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12" end="12"/>
                                            </p:txEl>
                                          </p:spTgt>
                                        </p:tgtEl>
                                        <p:attrNameLst>
                                          <p:attrName>style.visibility</p:attrName>
                                        </p:attrNameLst>
                                      </p:cBhvr>
                                      <p:to>
                                        <p:strVal val="visible"/>
                                      </p:to>
                                    </p:set>
                                    <p:animEffect transition="in" filter="fade">
                                      <p:cBhvr>
                                        <p:cTn id="52"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Implementation of the Framework</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9" name="テキスト プレースホルダー 8"/>
          <p:cNvSpPr>
            <a:spLocks noGrp="1"/>
          </p:cNvSpPr>
          <p:nvPr>
            <p:ph type="body" sz="quarter" idx="15"/>
          </p:nvPr>
        </p:nvSpPr>
        <p:spPr>
          <a:xfrm>
            <a:off x="7879976" y="2814358"/>
            <a:ext cx="10160877" cy="5731799"/>
          </a:xfrm>
        </p:spPr>
        <p:txBody>
          <a:bodyPr>
            <a:noAutofit/>
          </a:bodyPr>
          <a:lstStyle/>
          <a:p>
            <a:pPr marL="342900" indent="-342900">
              <a:lnSpc>
                <a:spcPct val="150000"/>
              </a:lnSpc>
              <a:buFontTx/>
              <a:buChar char="-"/>
            </a:pPr>
            <a:r>
              <a:rPr lang="en-US" altLang="ja-JP" sz="1800" b="1" dirty="0"/>
              <a:t>When it comes to the implementation stage of the framework, there </a:t>
            </a:r>
            <a:r>
              <a:rPr lang="en-US" altLang="ja-JP" sz="1800" b="1" dirty="0">
                <a:solidFill>
                  <a:srgbClr val="00B050"/>
                </a:solidFill>
              </a:rPr>
              <a:t>7 important steps</a:t>
            </a:r>
            <a:r>
              <a:rPr lang="en-US" altLang="ja-JP" sz="1800" b="1" dirty="0"/>
              <a:t> that need to be followed. Those below mentioned steps can be repeated as necessary in order to continually improve the security of the systems.</a:t>
            </a:r>
          </a:p>
          <a:p>
            <a:pPr marL="342900" indent="-342900">
              <a:buFontTx/>
              <a:buChar char="-"/>
            </a:pPr>
            <a:endParaRPr lang="en-US" altLang="ja-JP" sz="1800" b="1" dirty="0"/>
          </a:p>
          <a:p>
            <a:pPr marL="342900" indent="-342900">
              <a:buFont typeface="+mj-lt"/>
              <a:buAutoNum type="arabicParenR"/>
            </a:pPr>
            <a:r>
              <a:rPr lang="en-US" altLang="ja-JP" sz="1800" dirty="0">
                <a:solidFill>
                  <a:srgbClr val="FF0000"/>
                </a:solidFill>
              </a:rPr>
              <a:t>Prioritize and scope</a:t>
            </a:r>
          </a:p>
          <a:p>
            <a:pPr marL="342900" indent="-342900">
              <a:buFont typeface="+mj-lt"/>
              <a:buAutoNum type="arabicParenR"/>
            </a:pPr>
            <a:r>
              <a:rPr lang="en-US" altLang="ja-JP" sz="1800" dirty="0">
                <a:solidFill>
                  <a:srgbClr val="FF0000"/>
                </a:solidFill>
              </a:rPr>
              <a:t>Orient</a:t>
            </a:r>
          </a:p>
          <a:p>
            <a:pPr marL="342900" indent="-342900">
              <a:buFont typeface="+mj-lt"/>
              <a:buAutoNum type="arabicParenR"/>
            </a:pPr>
            <a:r>
              <a:rPr lang="en-US" altLang="ja-JP" sz="1800" dirty="0">
                <a:solidFill>
                  <a:srgbClr val="FF0000"/>
                </a:solidFill>
              </a:rPr>
              <a:t>Create a current profile</a:t>
            </a:r>
          </a:p>
          <a:p>
            <a:pPr marL="342900" indent="-342900">
              <a:buFont typeface="+mj-lt"/>
              <a:buAutoNum type="arabicParenR"/>
            </a:pPr>
            <a:r>
              <a:rPr lang="en-US" altLang="ja-JP" sz="1800" dirty="0">
                <a:solidFill>
                  <a:srgbClr val="FF0000"/>
                </a:solidFill>
              </a:rPr>
              <a:t>Conduct a risk assessment</a:t>
            </a:r>
          </a:p>
          <a:p>
            <a:pPr marL="342900" indent="-342900">
              <a:buFont typeface="+mj-lt"/>
              <a:buAutoNum type="arabicParenR"/>
            </a:pPr>
            <a:r>
              <a:rPr lang="en-US" altLang="ja-JP" sz="1800" dirty="0">
                <a:solidFill>
                  <a:srgbClr val="FF0000"/>
                </a:solidFill>
              </a:rPr>
              <a:t>Create a target profile</a:t>
            </a:r>
          </a:p>
          <a:p>
            <a:pPr marL="342900" indent="-342900">
              <a:buFont typeface="+mj-lt"/>
              <a:buAutoNum type="arabicParenR"/>
            </a:pPr>
            <a:r>
              <a:rPr lang="en-US" altLang="ja-JP" sz="1800" dirty="0">
                <a:solidFill>
                  <a:srgbClr val="FF0000"/>
                </a:solidFill>
              </a:rPr>
              <a:t>Determine, analyze and prioritize gaps</a:t>
            </a:r>
          </a:p>
          <a:p>
            <a:pPr marL="342900" indent="-342900">
              <a:buFont typeface="+mj-lt"/>
              <a:buAutoNum type="arabicParenR"/>
            </a:pPr>
            <a:r>
              <a:rPr lang="en-US" altLang="ja-JP" sz="1800" dirty="0">
                <a:solidFill>
                  <a:srgbClr val="FF0000"/>
                </a:solidFill>
              </a:rPr>
              <a:t>Implement action plan</a:t>
            </a:r>
          </a:p>
          <a:p>
            <a:pPr marL="342900" indent="-342900">
              <a:buFont typeface="+mj-lt"/>
              <a:buAutoNum type="arabicParenR"/>
            </a:pPr>
            <a:endParaRPr lang="en-US" altLang="ja-JP" sz="1800" dirty="0">
              <a:solidFill>
                <a:srgbClr val="FF0000"/>
              </a:solidFill>
            </a:endParaRPr>
          </a:p>
          <a:p>
            <a:pPr marL="342900" indent="-342900">
              <a:buFontTx/>
              <a:buChar char="-"/>
            </a:pPr>
            <a:endParaRPr lang="en-US" altLang="ja-JP" sz="1800" dirty="0">
              <a:solidFill>
                <a:srgbClr val="0000FF"/>
              </a:solidFill>
            </a:endParaRP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67475" y="1429557"/>
            <a:ext cx="7358253" cy="5313"/>
          </a:xfrm>
          <a:prstGeom prst="line">
            <a:avLst/>
          </a:prstGeom>
          <a:ln w="69850">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14" name="Picture Placeholder 13" descr="A picture containing timeline&#10;&#10;Description automatically generated">
            <a:extLst>
              <a:ext uri="{FF2B5EF4-FFF2-40B4-BE49-F238E27FC236}">
                <a16:creationId xmlns:a16="http://schemas.microsoft.com/office/drawing/2014/main" id="{0FC67C9A-87CA-44F0-883D-9E3DEFB740C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4154" r="24154"/>
          <a:stretch>
            <a:fillRect/>
          </a:stretch>
        </p:blipFill>
        <p:spPr/>
      </p:pic>
    </p:spTree>
    <p:extLst>
      <p:ext uri="{BB962C8B-B14F-4D97-AF65-F5344CB8AC3E}">
        <p14:creationId xmlns:p14="http://schemas.microsoft.com/office/powerpoint/2010/main" val="1715598163"/>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Advantages you get using this Framework</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9" name="テキスト プレースホルダー 8"/>
          <p:cNvSpPr>
            <a:spLocks noGrp="1"/>
          </p:cNvSpPr>
          <p:nvPr>
            <p:ph type="body" sz="quarter" idx="15"/>
          </p:nvPr>
        </p:nvSpPr>
        <p:spPr>
          <a:xfrm>
            <a:off x="7893423" y="3002617"/>
            <a:ext cx="10160877" cy="6582871"/>
          </a:xfrm>
        </p:spPr>
        <p:txBody>
          <a:bodyPr>
            <a:noAutofit/>
          </a:bodyPr>
          <a:lstStyle/>
          <a:p>
            <a:pPr marL="342900" indent="-342900">
              <a:lnSpc>
                <a:spcPct val="150000"/>
              </a:lnSpc>
              <a:buFontTx/>
              <a:buChar char="-"/>
            </a:pPr>
            <a:r>
              <a:rPr lang="en-US" altLang="ja-JP" sz="1800" b="1" dirty="0"/>
              <a:t>When compared with other IT related industry standards, NIST Cybersecurity Framework consists with several major advantages. </a:t>
            </a:r>
          </a:p>
          <a:p>
            <a:pPr marL="342900" indent="-342900">
              <a:lnSpc>
                <a:spcPct val="150000"/>
              </a:lnSpc>
              <a:buFontTx/>
              <a:buChar char="-"/>
            </a:pPr>
            <a:endParaRPr lang="en-US" altLang="ja-JP" sz="1800" b="1" dirty="0"/>
          </a:p>
          <a:p>
            <a:pPr marL="342900" indent="-342900">
              <a:buFont typeface="+mj-lt"/>
              <a:buAutoNum type="arabicParenR"/>
            </a:pPr>
            <a:r>
              <a:rPr lang="en-US" altLang="ja-JP" sz="1800" dirty="0">
                <a:solidFill>
                  <a:srgbClr val="FF0000"/>
                </a:solidFill>
              </a:rPr>
              <a:t>There is no reason to worry about unseen risks &amp; vulnerabilities.</a:t>
            </a:r>
          </a:p>
          <a:p>
            <a:pPr marL="342900" indent="-342900">
              <a:buFont typeface="+mj-lt"/>
              <a:buAutoNum type="arabicParenR"/>
            </a:pPr>
            <a:endParaRPr lang="en-US" altLang="ja-JP" sz="1800" dirty="0">
              <a:solidFill>
                <a:srgbClr val="FF0000"/>
              </a:solidFill>
            </a:endParaRPr>
          </a:p>
          <a:p>
            <a:pPr marL="342900" indent="-342900">
              <a:buFont typeface="+mj-lt"/>
              <a:buAutoNum type="arabicParenR"/>
            </a:pPr>
            <a:r>
              <a:rPr lang="en-US" altLang="ja-JP" sz="1800" dirty="0">
                <a:solidFill>
                  <a:srgbClr val="FF0000"/>
                </a:solidFill>
              </a:rPr>
              <a:t>It is not compulsory to have an accurate inventory of assets that need to be protected.</a:t>
            </a:r>
          </a:p>
          <a:p>
            <a:pPr marL="342900" indent="-342900">
              <a:buFont typeface="+mj-lt"/>
              <a:buAutoNum type="arabicParenR"/>
            </a:pPr>
            <a:endParaRPr lang="en-US" altLang="ja-JP" sz="1800" dirty="0">
              <a:solidFill>
                <a:srgbClr val="FF0000"/>
              </a:solidFill>
            </a:endParaRPr>
          </a:p>
          <a:p>
            <a:pPr marL="342900" indent="-342900">
              <a:buFont typeface="+mj-lt"/>
              <a:buAutoNum type="arabicParenR"/>
            </a:pPr>
            <a:r>
              <a:rPr lang="en-US" altLang="ja-JP" sz="1800" dirty="0">
                <a:solidFill>
                  <a:srgbClr val="FF0000"/>
                </a:solidFill>
              </a:rPr>
              <a:t>Only focuses on real risks which have the potential to make a huge impact.</a:t>
            </a:r>
          </a:p>
          <a:p>
            <a:pPr marL="342900" indent="-342900">
              <a:buFont typeface="+mj-lt"/>
              <a:buAutoNum type="arabicParenR"/>
            </a:pPr>
            <a:endParaRPr lang="en-US" altLang="ja-JP" sz="1800" dirty="0">
              <a:solidFill>
                <a:srgbClr val="FF0000"/>
              </a:solidFill>
            </a:endParaRPr>
          </a:p>
          <a:p>
            <a:pPr marL="342900" indent="-342900">
              <a:buFont typeface="+mj-lt"/>
              <a:buAutoNum type="arabicParenR"/>
            </a:pPr>
            <a:r>
              <a:rPr lang="en-US" altLang="ja-JP" sz="1800" dirty="0">
                <a:solidFill>
                  <a:srgbClr val="FF0000"/>
                </a:solidFill>
              </a:rPr>
              <a:t>The outside employees of the organization </a:t>
            </a:r>
            <a:r>
              <a:rPr lang="en-US" altLang="ja-JP" sz="1800" i="1" dirty="0">
                <a:solidFill>
                  <a:srgbClr val="0000FF"/>
                </a:solidFill>
              </a:rPr>
              <a:t>(Employees who have less knowledge on cybersecurity)</a:t>
            </a:r>
            <a:r>
              <a:rPr lang="en-US" altLang="ja-JP" sz="1800" dirty="0">
                <a:solidFill>
                  <a:srgbClr val="FF0000"/>
                </a:solidFill>
              </a:rPr>
              <a:t> don’t need to worry about the safeguards and the behavior of them.</a:t>
            </a:r>
          </a:p>
          <a:p>
            <a:endParaRPr lang="en-US" altLang="ja-JP" sz="1800" dirty="0">
              <a:solidFill>
                <a:srgbClr val="FF0000"/>
              </a:solidFill>
            </a:endParaRPr>
          </a:p>
          <a:p>
            <a:pPr marL="342900" indent="-342900">
              <a:buFontTx/>
              <a:buChar char="-"/>
            </a:pPr>
            <a:endParaRPr lang="en-US" altLang="ja-JP" sz="1800" dirty="0">
              <a:solidFill>
                <a:srgbClr val="0000FF"/>
              </a:solidFill>
            </a:endParaRP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67475" y="1429557"/>
            <a:ext cx="9565005" cy="0"/>
          </a:xfrm>
          <a:prstGeom prst="line">
            <a:avLst/>
          </a:prstGeom>
          <a:ln w="69850">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11" name="Picture Placeholder 10" descr="Logo, calendar&#10;&#10;Description automatically generated">
            <a:extLst>
              <a:ext uri="{FF2B5EF4-FFF2-40B4-BE49-F238E27FC236}">
                <a16:creationId xmlns:a16="http://schemas.microsoft.com/office/drawing/2014/main" id="{DF6482D4-0C45-4698-B158-06CC23851DB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1270" r="11270" b="8073"/>
          <a:stretch/>
        </p:blipFill>
        <p:spPr>
          <a:xfrm>
            <a:off x="2067926" y="3222053"/>
            <a:ext cx="4916413" cy="4899972"/>
          </a:xfrm>
        </p:spPr>
      </p:pic>
    </p:spTree>
    <p:extLst>
      <p:ext uri="{BB962C8B-B14F-4D97-AF65-F5344CB8AC3E}">
        <p14:creationId xmlns:p14="http://schemas.microsoft.com/office/powerpoint/2010/main" val="496122671"/>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a:solidFill>
                  <a:srgbClr val="FF6600"/>
                </a:solidFill>
              </a:rPr>
              <a:t>Thank You</a:t>
            </a:r>
            <a:r>
              <a:rPr kumimoji="1" lang="en-US" altLang="ja-JP" dirty="0">
                <a:solidFill>
                  <a:srgbClr val="FF00FF"/>
                </a:solidFill>
              </a:rPr>
              <a:t> </a:t>
            </a:r>
            <a:r>
              <a:rPr kumimoji="1" lang="en-US" altLang="ja-JP" dirty="0">
                <a:solidFill>
                  <a:srgbClr val="002060"/>
                </a:solidFill>
              </a:rPr>
              <a:t>for Watching!</a:t>
            </a:r>
            <a:endParaRPr kumimoji="1" lang="ja-JP" altLang="en-US" dirty="0">
              <a:solidFill>
                <a:srgbClr val="002060"/>
              </a:solidFill>
            </a:endParaRPr>
          </a:p>
        </p:txBody>
      </p:sp>
    </p:spTree>
    <p:extLst>
      <p:ext uri="{BB962C8B-B14F-4D97-AF65-F5344CB8AC3E}">
        <p14:creationId xmlns:p14="http://schemas.microsoft.com/office/powerpoint/2010/main" val="919165097"/>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 y="3434920"/>
            <a:ext cx="18286414" cy="4028197"/>
          </a:xfrm>
        </p:spPr>
        <p:txBody>
          <a:bodyPr/>
          <a:lstStyle/>
          <a:p>
            <a:r>
              <a:rPr lang="en-US" altLang="ja-JP" sz="6600" dirty="0">
                <a:solidFill>
                  <a:srgbClr val="FF0000"/>
                </a:solidFill>
              </a:rPr>
              <a:t>National Institute of Standards and Technology </a:t>
            </a:r>
            <a:r>
              <a:rPr lang="en-US" altLang="ja-JP" sz="6600" b="1" i="1" dirty="0">
                <a:solidFill>
                  <a:srgbClr val="00B050"/>
                </a:solidFill>
              </a:rPr>
              <a:t>(NIST)</a:t>
            </a:r>
            <a:br>
              <a:rPr lang="en-US" altLang="ja-JP" sz="8000" dirty="0">
                <a:solidFill>
                  <a:srgbClr val="00B0F0"/>
                </a:solidFill>
              </a:rPr>
            </a:br>
            <a:r>
              <a:rPr lang="en-US" sz="8000" b="1" dirty="0">
                <a:solidFill>
                  <a:srgbClr val="0000CC"/>
                </a:solidFill>
              </a:rPr>
              <a:t>Cybersecurity Framework </a:t>
            </a:r>
            <a:br>
              <a:rPr lang="en-US" dirty="0"/>
            </a:br>
            <a:endParaRPr lang="ja-JP" altLang="en-US" sz="7200" dirty="0">
              <a:solidFill>
                <a:schemeClr val="accent1">
                  <a:lumMod val="60000"/>
                  <a:lumOff val="40000"/>
                </a:schemeClr>
              </a:solidFill>
            </a:endParaRPr>
          </a:p>
        </p:txBody>
      </p:sp>
      <p:pic>
        <p:nvPicPr>
          <p:cNvPr id="7" name="Picture 6" descr="Text, logo&#10;&#10;Description automatically generated">
            <a:extLst>
              <a:ext uri="{FF2B5EF4-FFF2-40B4-BE49-F238E27FC236}">
                <a16:creationId xmlns:a16="http://schemas.microsoft.com/office/drawing/2014/main" id="{D528F2A9-962B-4D1E-88F4-CEF5E16C0BDA}"/>
              </a:ext>
            </a:extLst>
          </p:cNvPr>
          <p:cNvPicPr>
            <a:picLocks noChangeAspect="1"/>
          </p:cNvPicPr>
          <p:nvPr/>
        </p:nvPicPr>
        <p:blipFill rotWithShape="1">
          <a:blip r:embed="rId2">
            <a:extLst>
              <a:ext uri="{28A0092B-C50C-407E-A947-70E740481C1C}">
                <a14:useLocalDpi xmlns:a14="http://schemas.microsoft.com/office/drawing/2010/main" val="0"/>
              </a:ext>
            </a:extLst>
          </a:blip>
          <a:srcRect l="19320" t="26119" r="22368" b="30719"/>
          <a:stretch/>
        </p:blipFill>
        <p:spPr>
          <a:xfrm>
            <a:off x="282389" y="376516"/>
            <a:ext cx="5806341" cy="2245660"/>
          </a:xfrm>
          <a:prstGeom prst="rect">
            <a:avLst/>
          </a:prstGeom>
        </p:spPr>
      </p:pic>
      <p:pic>
        <p:nvPicPr>
          <p:cNvPr id="10" name="Picture 9" descr="Diagram&#10;&#10;Description automatically generated">
            <a:extLst>
              <a:ext uri="{FF2B5EF4-FFF2-40B4-BE49-F238E27FC236}">
                <a16:creationId xmlns:a16="http://schemas.microsoft.com/office/drawing/2014/main" id="{869B3647-4556-4E23-928C-C5BD8238A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3753" y="6921779"/>
            <a:ext cx="6108990" cy="3207218"/>
          </a:xfrm>
          <a:prstGeom prst="rect">
            <a:avLst/>
          </a:prstGeom>
        </p:spPr>
      </p:pic>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3072636" y="246962"/>
            <a:ext cx="6945423" cy="1203151"/>
          </a:xfrm>
        </p:spPr>
        <p:txBody>
          <a:bodyPr>
            <a:noAutofit/>
          </a:bodyPr>
          <a:lstStyle/>
          <a:p>
            <a:r>
              <a:rPr lang="en-US" altLang="ja-JP" sz="7200" dirty="0"/>
              <a:t>Abstract</a:t>
            </a:r>
            <a:endParaRPr lang="ja-JP" altLang="en-US" sz="7200"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dirty="0"/>
          </a:p>
        </p:txBody>
      </p:sp>
      <p:sp>
        <p:nvSpPr>
          <p:cNvPr id="11" name="テキスト プレースホルダー 10"/>
          <p:cNvSpPr>
            <a:spLocks noGrp="1"/>
          </p:cNvSpPr>
          <p:nvPr>
            <p:ph type="body" sz="quarter" idx="15"/>
          </p:nvPr>
        </p:nvSpPr>
        <p:spPr/>
        <p:txBody>
          <a:bodyPr/>
          <a:lstStyle/>
          <a:p>
            <a:r>
              <a:rPr lang="en-US" altLang="ja-JP" dirty="0"/>
              <a:t>Thanks Giving!</a:t>
            </a:r>
            <a:endParaRPr lang="ja-JP" altLang="en-US" dirty="0"/>
          </a:p>
        </p:txBody>
      </p:sp>
      <p:sp>
        <p:nvSpPr>
          <p:cNvPr id="10" name="テキスト プレースホルダー 9"/>
          <p:cNvSpPr>
            <a:spLocks noGrp="1"/>
          </p:cNvSpPr>
          <p:nvPr>
            <p:ph type="body" sz="quarter" idx="14"/>
          </p:nvPr>
        </p:nvSpPr>
        <p:spPr>
          <a:xfrm>
            <a:off x="2023053" y="4695046"/>
            <a:ext cx="15888430" cy="5285430"/>
          </a:xfrm>
        </p:spPr>
        <p:txBody>
          <a:bodyPr>
            <a:normAutofit fontScale="92500"/>
          </a:bodyPr>
          <a:lstStyle/>
          <a:p>
            <a:r>
              <a:rPr lang="en-US" altLang="ja-JP" dirty="0"/>
              <a:t>As the 3</a:t>
            </a:r>
            <a:r>
              <a:rPr lang="en-US" altLang="ja-JP" baseline="30000" dirty="0"/>
              <a:t>rd</a:t>
            </a:r>
            <a:r>
              <a:rPr lang="en-US" altLang="ja-JP" dirty="0"/>
              <a:t> year 2</a:t>
            </a:r>
            <a:r>
              <a:rPr lang="en-US" altLang="ja-JP" baseline="30000" dirty="0"/>
              <a:t>nd</a:t>
            </a:r>
            <a:r>
              <a:rPr lang="en-US" altLang="ja-JP" dirty="0"/>
              <a:t> semester Cyber Security undergraduates at SLIIT, under the module </a:t>
            </a:r>
            <a:r>
              <a:rPr lang="en-US" altLang="ja-JP" dirty="0">
                <a:solidFill>
                  <a:schemeClr val="accent3">
                    <a:lumMod val="75000"/>
                  </a:schemeClr>
                </a:solidFill>
              </a:rPr>
              <a:t>Enterprise Standards for Information Security</a:t>
            </a:r>
            <a:r>
              <a:rPr lang="en-US" altLang="ja-JP" dirty="0"/>
              <a:t> </a:t>
            </a:r>
            <a:r>
              <a:rPr lang="en-US" altLang="ja-JP" dirty="0">
                <a:solidFill>
                  <a:srgbClr val="00B0F0"/>
                </a:solidFill>
              </a:rPr>
              <a:t>(IE3102)</a:t>
            </a:r>
            <a:r>
              <a:rPr lang="en-US" altLang="ja-JP" dirty="0"/>
              <a:t>, we were asked to </a:t>
            </a:r>
            <a:r>
              <a:rPr lang="en-US" altLang="ja-JP" dirty="0">
                <a:solidFill>
                  <a:srgbClr val="FF0000"/>
                </a:solidFill>
              </a:rPr>
              <a:t>create a Toolkit</a:t>
            </a:r>
            <a:r>
              <a:rPr lang="en-US" altLang="ja-JP" dirty="0">
                <a:solidFill>
                  <a:srgbClr val="0000CC"/>
                </a:solidFill>
              </a:rPr>
              <a:t> for an IT industry standard </a:t>
            </a:r>
            <a:r>
              <a:rPr lang="en-US" altLang="ja-JP" dirty="0"/>
              <a:t>as per our consent. After choosing a suitable topic, we are supposed to explain about that particular industry standard using a presentation deck. Then we are asked to design a complete business process of the implementation plan. Furthermore, it is expected from us to submit all the necessary documentation such as Asset Registry, Implementation Steps document, Checklists, Research documents etc.</a:t>
            </a:r>
          </a:p>
          <a:p>
            <a:r>
              <a:rPr kumimoji="1" lang="en-US" altLang="ja-JP" dirty="0"/>
              <a:t>So, the IT </a:t>
            </a:r>
            <a:r>
              <a:rPr lang="en-US" altLang="ja-JP" dirty="0"/>
              <a:t>industry standard</a:t>
            </a:r>
            <a:r>
              <a:rPr kumimoji="1" lang="en-US" altLang="ja-JP" dirty="0"/>
              <a:t> that </a:t>
            </a:r>
            <a:r>
              <a:rPr lang="en-US" altLang="ja-JP" dirty="0"/>
              <a:t>I</a:t>
            </a:r>
            <a:r>
              <a:rPr kumimoji="1" lang="en-US" altLang="ja-JP" dirty="0"/>
              <a:t> have chosen </a:t>
            </a:r>
            <a:r>
              <a:rPr lang="en-US" altLang="ja-JP" dirty="0"/>
              <a:t>to create the Toolkit is </a:t>
            </a:r>
            <a:r>
              <a:rPr lang="en-US" altLang="ja-JP" b="1" dirty="0">
                <a:solidFill>
                  <a:srgbClr val="FF0000"/>
                </a:solidFill>
              </a:rPr>
              <a:t>“NIST Cybersecurity Framework ”</a:t>
            </a:r>
            <a:r>
              <a:rPr lang="en-US" altLang="ja-JP" dirty="0"/>
              <a:t>. It is a voluntary framework that provides guidance to help organizations manage and mitigate cybersecurity risk based on existing standards, guidelines, and practices.</a:t>
            </a:r>
          </a:p>
          <a:p>
            <a:r>
              <a:rPr lang="en-US" altLang="ja-JP" dirty="0"/>
              <a:t>First of all, I would like to express my greatest gratitude to our lecturer in charge Mr. Kanishka </a:t>
            </a:r>
            <a:r>
              <a:rPr lang="en-US" altLang="ja-JP" dirty="0" err="1"/>
              <a:t>Yapa</a:t>
            </a:r>
            <a:r>
              <a:rPr lang="en-US" altLang="ja-JP" dirty="0"/>
              <a:t> for giving us this wonderful opportunity to enhance our knowledge &amp; experience on various IT industry standards &amp; its toolkits. His immense kind &amp; consistent support helped us a lot specially in choosing a better topic for this assignment. Not only that, he also checks our assignment progress regularly in every 2 weeks of time. This has provided us with a valuable opportunity to correct our mistakes regarding this assignment.</a:t>
            </a:r>
          </a:p>
          <a:p>
            <a:r>
              <a:rPr kumimoji="1" lang="en-US" altLang="ja-JP" dirty="0"/>
              <a:t>So once again I would be very grateful for the </a:t>
            </a:r>
            <a:r>
              <a:rPr lang="en-US" dirty="0"/>
              <a:t>Lecturer in Charge and associated instructors for guiding me throughout this entire assignment.</a:t>
            </a:r>
            <a:endParaRPr kumimoji="1" lang="ja-JP" altLang="en-US"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What is NIST ?</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9" name="テキスト プレースホルダー 8"/>
          <p:cNvSpPr>
            <a:spLocks noGrp="1"/>
          </p:cNvSpPr>
          <p:nvPr>
            <p:ph type="body" sz="quarter" idx="15"/>
          </p:nvPr>
        </p:nvSpPr>
        <p:spPr>
          <a:xfrm>
            <a:off x="7395882" y="1458394"/>
            <a:ext cx="10695911" cy="7974394"/>
          </a:xfrm>
        </p:spPr>
        <p:txBody>
          <a:bodyPr>
            <a:noAutofit/>
          </a:bodyPr>
          <a:lstStyle/>
          <a:p>
            <a:pPr marL="342900" indent="-342900">
              <a:buFontTx/>
              <a:buChar char="-"/>
            </a:pPr>
            <a:r>
              <a:rPr lang="en-US" altLang="ja-JP" sz="1800" dirty="0"/>
              <a:t>National Institute of Standards and Technology (NIST) is a non-regulatory US government agency that is responsible for generating innovation &amp; competitiveness among the various technical industries.</a:t>
            </a:r>
          </a:p>
          <a:p>
            <a:pPr marL="342900" indent="-342900">
              <a:buFontTx/>
              <a:buChar char="-"/>
            </a:pPr>
            <a:endParaRPr lang="en-US" altLang="ja-JP" sz="1800" dirty="0">
              <a:solidFill>
                <a:srgbClr val="FF0000"/>
              </a:solidFill>
            </a:endParaRPr>
          </a:p>
          <a:p>
            <a:pPr marL="342900" indent="-342900">
              <a:buFontTx/>
              <a:buChar char="-"/>
            </a:pPr>
            <a:r>
              <a:rPr lang="en-US" altLang="ja-JP" sz="1800" dirty="0"/>
              <a:t>NIST was found in 1901, as a non-regulatory federal agency within the U.S. Department of Commerce. Their main mission is to promote innovation and industrial competitiveness by advancing measurement science, standards, and technology in ways that enhance economic security and improve our quality of life.</a:t>
            </a:r>
          </a:p>
          <a:p>
            <a:endParaRPr lang="en-US" altLang="ja-JP" sz="1800" dirty="0"/>
          </a:p>
          <a:p>
            <a:pPr marL="342900" indent="-342900">
              <a:buFontTx/>
              <a:buChar char="-"/>
            </a:pPr>
            <a:r>
              <a:rPr lang="en-US" altLang="ja-JP" sz="1800" dirty="0"/>
              <a:t>One of the main roles of NIST is to develop guidelines on how companies can align with </a:t>
            </a:r>
            <a:r>
              <a:rPr lang="en-US" altLang="ja-JP" sz="1800" b="1" dirty="0"/>
              <a:t>Federal Information Security Management Act  </a:t>
            </a:r>
            <a:r>
              <a:rPr lang="en-US" altLang="ja-JP" sz="1800" b="1" i="1" dirty="0"/>
              <a:t>(FISMA). </a:t>
            </a:r>
            <a:r>
              <a:rPr lang="en-US" altLang="ja-JP" sz="1800" dirty="0"/>
              <a:t>Those guidelines were created in order to provide the utmost protection for data while preserving the cost effectiveness. </a:t>
            </a:r>
          </a:p>
          <a:p>
            <a:pPr marL="342900" indent="-342900">
              <a:buFontTx/>
              <a:buChar char="-"/>
            </a:pPr>
            <a:endParaRPr kumimoji="1" lang="en-US" altLang="ja-JP" sz="1800" b="1" i="1" dirty="0"/>
          </a:p>
          <a:p>
            <a:pPr marL="342900" indent="-342900">
              <a:buFontTx/>
              <a:buChar char="-"/>
            </a:pPr>
            <a:r>
              <a:rPr lang="en-US" altLang="ja-JP" sz="1800" dirty="0"/>
              <a:t>Those FISMA guidelines are very much ideal specially for government agencies, government contractors, and subcontractors since those guidelines can be applied for any organization within both public &amp; private sectors. </a:t>
            </a:r>
          </a:p>
          <a:p>
            <a:pPr marL="342900" indent="-342900">
              <a:buFontTx/>
              <a:buChar char="-"/>
            </a:pPr>
            <a:endParaRPr lang="en-US" altLang="ja-JP" sz="1800" dirty="0"/>
          </a:p>
          <a:p>
            <a:pPr marL="342900" indent="-342900">
              <a:buFontTx/>
              <a:buChar char="-"/>
            </a:pPr>
            <a:r>
              <a:rPr lang="en-US" altLang="ja-JP" sz="1800" dirty="0"/>
              <a:t>According to the statistics, more than 30% of U.S. companies use the NIST Cybersecurity Framework as their standard for data protection protocol. So, it is predicted that in the future, NIST Cybersecurity Framework might act as the benchmark for cybersecurity.</a:t>
            </a:r>
            <a:endParaRPr kumimoji="1" lang="en-US" altLang="ja-JP" sz="1800" dirty="0"/>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56680" y="1432097"/>
            <a:ext cx="1160780" cy="0"/>
          </a:xfrm>
          <a:prstGeom prst="line">
            <a:avLst/>
          </a:prstGeom>
          <a:ln w="66675">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29" name="Picture Placeholder 28" descr="Logo&#10;&#10;Description automatically generated">
            <a:extLst>
              <a:ext uri="{FF2B5EF4-FFF2-40B4-BE49-F238E27FC236}">
                <a16:creationId xmlns:a16="http://schemas.microsoft.com/office/drawing/2014/main" id="{9686D2AE-400E-479A-9753-D96B9B120C5C}"/>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997" r="22997"/>
          <a:stretch>
            <a:fillRect/>
          </a:stretch>
        </p:blipFill>
        <p:spPr/>
      </p:pic>
    </p:spTree>
    <p:extLst>
      <p:ext uri="{BB962C8B-B14F-4D97-AF65-F5344CB8AC3E}">
        <p14:creationId xmlns:p14="http://schemas.microsoft.com/office/powerpoint/2010/main" val="3153596310"/>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What is NIST Cybersecurity Framework?</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9" name="テキスト プレースホルダー 8"/>
          <p:cNvSpPr>
            <a:spLocks noGrp="1"/>
          </p:cNvSpPr>
          <p:nvPr>
            <p:ph type="body" sz="quarter" idx="15"/>
          </p:nvPr>
        </p:nvSpPr>
        <p:spPr>
          <a:xfrm>
            <a:off x="7432479" y="1722176"/>
            <a:ext cx="10521385" cy="8793425"/>
          </a:xfrm>
        </p:spPr>
        <p:txBody>
          <a:bodyPr>
            <a:noAutofit/>
          </a:bodyPr>
          <a:lstStyle/>
          <a:p>
            <a:pPr marL="342900" indent="-342900">
              <a:buFontTx/>
              <a:buChar char="-"/>
            </a:pPr>
            <a:r>
              <a:rPr lang="en-US" altLang="ja-JP" sz="1800" dirty="0"/>
              <a:t>NIST Cybersecurity Framework is a set of voluntary standards, guidelines, and processes that companies use to diminish the risk of a cybersecurity threat.</a:t>
            </a:r>
          </a:p>
          <a:p>
            <a:pPr marL="342900" indent="-342900">
              <a:buFontTx/>
              <a:buChar char="-"/>
            </a:pPr>
            <a:endParaRPr kumimoji="1" lang="en-US" altLang="ja-JP" sz="1800" dirty="0"/>
          </a:p>
          <a:p>
            <a:pPr marL="342900" indent="-342900">
              <a:buFontTx/>
              <a:buChar char="-"/>
            </a:pPr>
            <a:r>
              <a:rPr lang="en-US" altLang="ja-JP" sz="1800" dirty="0"/>
              <a:t>It was designed with the intension of reducing business risks in a cost-effective way</a:t>
            </a:r>
            <a:r>
              <a:rPr kumimoji="1" lang="en-US" altLang="ja-JP" sz="1800" dirty="0"/>
              <a:t>.</a:t>
            </a:r>
          </a:p>
          <a:p>
            <a:pPr marL="342900" indent="-342900">
              <a:buFontTx/>
              <a:buChar char="-"/>
            </a:pPr>
            <a:endParaRPr lang="en-US" altLang="ja-JP" sz="1800" dirty="0"/>
          </a:p>
          <a:p>
            <a:pPr marL="342900" indent="-342900">
              <a:buFontTx/>
              <a:buChar char="-"/>
            </a:pPr>
            <a:r>
              <a:rPr lang="en-US" altLang="ja-JP" sz="1800" dirty="0">
                <a:solidFill>
                  <a:srgbClr val="545454"/>
                </a:solidFill>
              </a:rPr>
              <a:t>Currently in most of the countries, NIST Cybersecurity Framework (NIST CSF) is considered as the “Golden-Standard for building a Cyber Security Program”. </a:t>
            </a:r>
            <a:endParaRPr lang="en-US" altLang="ja-JP" sz="1800" dirty="0"/>
          </a:p>
          <a:p>
            <a:pPr marL="342900" indent="-342900">
              <a:buFontTx/>
              <a:buChar char="-"/>
            </a:pPr>
            <a:endParaRPr lang="en-US" altLang="ja-JP" sz="1800" dirty="0"/>
          </a:p>
          <a:p>
            <a:pPr marL="342900" indent="-342900">
              <a:buFontTx/>
              <a:buChar char="-"/>
            </a:pPr>
            <a:r>
              <a:rPr lang="en-US" altLang="ja-JP" sz="1800" dirty="0"/>
              <a:t>Additionally, this framework helps the organizations a lot in recovering from various cybersecurity incidents.  With the help of this framework, it has become possible to identify &amp; analyze the root cause for various cybersecurity incidents that take place.</a:t>
            </a:r>
          </a:p>
          <a:p>
            <a:pPr marL="342900" indent="-342900">
              <a:buFontTx/>
              <a:buChar char="-"/>
            </a:pPr>
            <a:endParaRPr lang="en-US" altLang="ja-JP" sz="1800" dirty="0"/>
          </a:p>
          <a:p>
            <a:pPr marL="342900" indent="-342900">
              <a:buFontTx/>
              <a:buChar char="-"/>
            </a:pPr>
            <a:r>
              <a:rPr kumimoji="1" lang="en-US" altLang="ja-JP" sz="1800" dirty="0">
                <a:solidFill>
                  <a:srgbClr val="545454"/>
                </a:solidFill>
              </a:rPr>
              <a:t>The main highlighting point of this particular Cybersecurity Framework is its ability of properly detecting, containing </a:t>
            </a:r>
            <a:r>
              <a:rPr lang="en-US" altLang="ja-JP" sz="1800" dirty="0">
                <a:solidFill>
                  <a:srgbClr val="545454"/>
                </a:solidFill>
              </a:rPr>
              <a:t>&amp; reporting a cybersecurity incident. </a:t>
            </a:r>
          </a:p>
          <a:p>
            <a:pPr marL="342900" indent="-342900">
              <a:buFontTx/>
              <a:buChar char="-"/>
            </a:pPr>
            <a:endParaRPr lang="en-US" altLang="ja-JP" sz="1800" dirty="0">
              <a:solidFill>
                <a:srgbClr val="545454"/>
              </a:solidFill>
            </a:endParaRPr>
          </a:p>
          <a:p>
            <a:pPr marL="342900" indent="-342900">
              <a:buFontTx/>
              <a:buChar char="-"/>
            </a:pPr>
            <a:r>
              <a:rPr lang="en-US" altLang="ja-JP" sz="1800" dirty="0">
                <a:solidFill>
                  <a:srgbClr val="545454"/>
                </a:solidFill>
              </a:rPr>
              <a:t>Furthermore, there are some procedures that are pre-set to follow in case of a sudden data breach. So, this enables an organization to respond quickly and reduce risks as much as possible.</a:t>
            </a:r>
            <a:endParaRPr kumimoji="1" lang="en-US" altLang="ja-JP" sz="1800" dirty="0">
              <a:solidFill>
                <a:srgbClr val="545454"/>
              </a:solidFill>
            </a:endParaRPr>
          </a:p>
          <a:p>
            <a:pPr marL="342900" indent="-342900">
              <a:buFontTx/>
              <a:buChar char="-"/>
            </a:pPr>
            <a:endParaRPr kumimoji="1" lang="en-US" altLang="ja-JP" sz="1800" dirty="0">
              <a:solidFill>
                <a:srgbClr val="545454"/>
              </a:solidFill>
            </a:endParaRPr>
          </a:p>
          <a:p>
            <a:pPr marL="342900" indent="-342900">
              <a:buFontTx/>
              <a:buChar char="-"/>
            </a:pPr>
            <a:endParaRPr kumimoji="1" lang="en-US" altLang="ja-JP" sz="1800" dirty="0">
              <a:solidFill>
                <a:srgbClr val="545454"/>
              </a:solidFill>
            </a:endParaRP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59855" y="1431462"/>
            <a:ext cx="9011285" cy="5313"/>
          </a:xfrm>
          <a:prstGeom prst="line">
            <a:avLst/>
          </a:prstGeom>
          <a:ln w="66675">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47" name="Picture Placeholder 46" descr="Logo&#10;&#10;Description automatically generated">
            <a:extLst>
              <a:ext uri="{FF2B5EF4-FFF2-40B4-BE49-F238E27FC236}">
                <a16:creationId xmlns:a16="http://schemas.microsoft.com/office/drawing/2014/main" id="{7020F10E-684F-46A9-A8D0-39CD5085B7BB}"/>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7739" r="17739"/>
          <a:stretch>
            <a:fillRect/>
          </a:stretch>
        </p:blipFill>
        <p:spPr/>
      </p:pic>
    </p:spTree>
    <p:extLst>
      <p:ext uri="{BB962C8B-B14F-4D97-AF65-F5344CB8AC3E}">
        <p14:creationId xmlns:p14="http://schemas.microsoft.com/office/powerpoint/2010/main" val="2033575316"/>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fade">
                                      <p:cBhvr>
                                        <p:cTn id="3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Aim of the Framework</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9" name="テキスト プレースホルダー 8"/>
          <p:cNvSpPr>
            <a:spLocks noGrp="1"/>
          </p:cNvSpPr>
          <p:nvPr>
            <p:ph type="body" sz="quarter" idx="15"/>
          </p:nvPr>
        </p:nvSpPr>
        <p:spPr>
          <a:xfrm>
            <a:off x="7505747" y="2030507"/>
            <a:ext cx="10185483" cy="7396969"/>
          </a:xfrm>
        </p:spPr>
        <p:txBody>
          <a:bodyPr>
            <a:noAutofit/>
          </a:bodyPr>
          <a:lstStyle/>
          <a:p>
            <a:pPr marL="342900" indent="-342900">
              <a:buFontTx/>
              <a:buChar char="-"/>
            </a:pPr>
            <a:r>
              <a:rPr lang="en-US" altLang="ja-JP" sz="1800" dirty="0"/>
              <a:t>Currently, NIST Cybersecurity Framework is used by over 30% of the organizations in United States. It is predicted that it might reach 50% overall coverage at the end of the year 2020. </a:t>
            </a:r>
          </a:p>
          <a:p>
            <a:pPr marL="342900" indent="-342900">
              <a:buFontTx/>
              <a:buChar char="-"/>
            </a:pPr>
            <a:endParaRPr lang="en-US" altLang="ja-JP" sz="1800" dirty="0">
              <a:solidFill>
                <a:srgbClr val="0000FF"/>
              </a:solidFill>
            </a:endParaRPr>
          </a:p>
          <a:p>
            <a:pPr marL="342900" indent="-342900">
              <a:buFontTx/>
              <a:buChar char="-"/>
            </a:pPr>
            <a:r>
              <a:rPr lang="en-US" altLang="ja-JP" sz="1800" b="1" dirty="0"/>
              <a:t>Following are some of the main aims of the NIST Cybersecurity Framework.</a:t>
            </a:r>
            <a:r>
              <a:rPr lang="en-US" altLang="ja-JP" sz="1800" dirty="0"/>
              <a:t> </a:t>
            </a:r>
          </a:p>
          <a:p>
            <a:pPr marL="342900" indent="-342900">
              <a:buFontTx/>
              <a:buChar char="-"/>
            </a:pPr>
            <a:endParaRPr lang="en-US" altLang="ja-JP" sz="1800" dirty="0"/>
          </a:p>
          <a:p>
            <a:pPr marL="342900" indent="-342900">
              <a:buFont typeface="+mj-lt"/>
              <a:buAutoNum type="arabicParenR"/>
            </a:pPr>
            <a:r>
              <a:rPr lang="en-US" altLang="ja-JP" sz="1800" dirty="0">
                <a:solidFill>
                  <a:srgbClr val="FF0000"/>
                </a:solidFill>
              </a:rPr>
              <a:t>Integrate industry standards and best practices to help organizations in managing their cybersecurity risks.</a:t>
            </a:r>
          </a:p>
          <a:p>
            <a:pPr marL="342900" indent="-342900">
              <a:buFont typeface="+mj-lt"/>
              <a:buAutoNum type="arabicParenR"/>
            </a:pPr>
            <a:endParaRPr lang="en-US" altLang="ja-JP" sz="1800" dirty="0">
              <a:solidFill>
                <a:srgbClr val="FF0000"/>
              </a:solidFill>
            </a:endParaRPr>
          </a:p>
          <a:p>
            <a:pPr marL="342900" indent="-342900">
              <a:buFont typeface="+mj-lt"/>
              <a:buAutoNum type="arabicParenR"/>
            </a:pPr>
            <a:r>
              <a:rPr lang="en-US" altLang="ja-JP" sz="1800" dirty="0">
                <a:solidFill>
                  <a:srgbClr val="FF0000"/>
                </a:solidFill>
              </a:rPr>
              <a:t>Provide a common language which allows the organizational staff in developing a shared understanding of current cybersecurity risks.</a:t>
            </a:r>
          </a:p>
          <a:p>
            <a:pPr marL="342900" indent="-342900">
              <a:buFont typeface="+mj-lt"/>
              <a:buAutoNum type="arabicParenR"/>
            </a:pPr>
            <a:endParaRPr lang="en-US" altLang="ja-JP" sz="1800" dirty="0">
              <a:solidFill>
                <a:srgbClr val="FF0000"/>
              </a:solidFill>
            </a:endParaRPr>
          </a:p>
          <a:p>
            <a:pPr marL="342900" indent="-342900">
              <a:buFont typeface="+mj-lt"/>
              <a:buAutoNum type="arabicParenR"/>
            </a:pPr>
            <a:r>
              <a:rPr lang="en-US" altLang="ja-JP" sz="1800" dirty="0">
                <a:solidFill>
                  <a:srgbClr val="FF0000"/>
                </a:solidFill>
              </a:rPr>
              <a:t>Provide a proper guidance on reducing the risks.</a:t>
            </a:r>
          </a:p>
          <a:p>
            <a:pPr marL="342900" indent="-342900">
              <a:buFont typeface="+mj-lt"/>
              <a:buAutoNum type="arabicParenR"/>
            </a:pPr>
            <a:endParaRPr lang="en-US" altLang="ja-JP" sz="1800" dirty="0">
              <a:solidFill>
                <a:srgbClr val="FF0000"/>
              </a:solidFill>
            </a:endParaRPr>
          </a:p>
          <a:p>
            <a:pPr marL="342900" indent="-342900">
              <a:buFont typeface="+mj-lt"/>
              <a:buAutoNum type="arabicParenR"/>
            </a:pPr>
            <a:r>
              <a:rPr lang="en-US" altLang="ja-JP" sz="1800" dirty="0">
                <a:solidFill>
                  <a:srgbClr val="FF0000"/>
                </a:solidFill>
              </a:rPr>
              <a:t>Provide the most suitable advices on how to respond and recover from malicious attacks and learn the mitigation methods for such kind of attacks that may occur in the future.</a:t>
            </a: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64300" y="1431407"/>
            <a:ext cx="3656330" cy="0"/>
          </a:xfrm>
          <a:prstGeom prst="line">
            <a:avLst/>
          </a:prstGeom>
          <a:ln w="66675">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30" name="Picture Placeholder 29" descr="Shape&#10;&#10;Description automatically generated with low confidence">
            <a:extLst>
              <a:ext uri="{FF2B5EF4-FFF2-40B4-BE49-F238E27FC236}">
                <a16:creationId xmlns:a16="http://schemas.microsoft.com/office/drawing/2014/main" id="{2536049D-2ED7-47AF-B88F-53B8ADA2044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7870" r="17870"/>
          <a:stretch>
            <a:fillRect/>
          </a:stretch>
        </p:blipFill>
        <p:spPr/>
      </p:pic>
    </p:spTree>
    <p:extLst>
      <p:ext uri="{BB962C8B-B14F-4D97-AF65-F5344CB8AC3E}">
        <p14:creationId xmlns:p14="http://schemas.microsoft.com/office/powerpoint/2010/main" val="3729446575"/>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fade">
                                      <p:cBhvr>
                                        <p:cTn id="3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Overview of the Framework</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9" name="テキスト プレースホルダー 8"/>
          <p:cNvSpPr>
            <a:spLocks noGrp="1"/>
          </p:cNvSpPr>
          <p:nvPr>
            <p:ph type="body" sz="quarter" idx="15"/>
          </p:nvPr>
        </p:nvSpPr>
        <p:spPr>
          <a:xfrm>
            <a:off x="7734347" y="2161625"/>
            <a:ext cx="10185483" cy="7396969"/>
          </a:xfrm>
        </p:spPr>
        <p:txBody>
          <a:bodyPr>
            <a:noAutofit/>
          </a:bodyPr>
          <a:lstStyle/>
          <a:p>
            <a:pPr marL="342900" indent="-342900">
              <a:buFontTx/>
              <a:buChar char="-"/>
            </a:pPr>
            <a:r>
              <a:rPr lang="en-US" altLang="ja-JP" sz="1800" b="1" dirty="0"/>
              <a:t>NIST Cybersecurity Framework can be divided into 3 main parts.</a:t>
            </a:r>
          </a:p>
          <a:p>
            <a:pPr marL="342900" indent="-342900">
              <a:buFontTx/>
              <a:buChar char="-"/>
            </a:pPr>
            <a:endParaRPr lang="en-US" altLang="ja-JP" sz="1800" b="1" dirty="0"/>
          </a:p>
          <a:p>
            <a:pPr marL="342900" indent="-342900">
              <a:buFont typeface="+mj-lt"/>
              <a:buAutoNum type="arabicParenR"/>
            </a:pPr>
            <a:r>
              <a:rPr lang="en-US" altLang="ja-JP" sz="1800" b="1" dirty="0">
                <a:solidFill>
                  <a:srgbClr val="FF0000"/>
                </a:solidFill>
              </a:rPr>
              <a:t>Framework Core</a:t>
            </a:r>
          </a:p>
          <a:p>
            <a:pPr marL="342900" indent="-342900">
              <a:buFont typeface="Wingdings" panose="05000000000000000000" pitchFamily="2" charset="2"/>
              <a:buChar char="q"/>
            </a:pPr>
            <a:r>
              <a:rPr lang="en-US" altLang="ja-JP" sz="1800" dirty="0">
                <a:solidFill>
                  <a:srgbClr val="0000FF"/>
                </a:solidFill>
              </a:rPr>
              <a:t>The Framework Core basically represents the a of activities, outcomes and references that detail approaches to various aspects of cybersecurity. The Framework Core consists with 5 main functions which are subdivided into 22 different categories. </a:t>
            </a:r>
            <a:endParaRPr lang="en-US" altLang="ja-JP" sz="1800" dirty="0">
              <a:solidFill>
                <a:srgbClr val="FF0000"/>
              </a:solidFill>
            </a:endParaRPr>
          </a:p>
          <a:p>
            <a:pPr marL="342900" indent="-342900">
              <a:buFont typeface="+mj-lt"/>
              <a:buAutoNum type="arabicParenR"/>
            </a:pPr>
            <a:endParaRPr lang="en-US" altLang="ja-JP" sz="1800" dirty="0">
              <a:solidFill>
                <a:srgbClr val="FF0000"/>
              </a:solidFill>
            </a:endParaRPr>
          </a:p>
          <a:p>
            <a:pPr marL="342900" indent="-342900">
              <a:buFont typeface="+mj-lt"/>
              <a:buAutoNum type="arabicParenR" startAt="2"/>
            </a:pPr>
            <a:r>
              <a:rPr lang="en-US" altLang="ja-JP" sz="1800" b="1" dirty="0">
                <a:solidFill>
                  <a:srgbClr val="FF0000"/>
                </a:solidFill>
              </a:rPr>
              <a:t>Framework Implementation Tiers</a:t>
            </a:r>
          </a:p>
          <a:p>
            <a:pPr marL="285750" indent="-285750">
              <a:buFont typeface="Wingdings" panose="05000000000000000000" pitchFamily="2" charset="2"/>
              <a:buChar char="q"/>
            </a:pPr>
            <a:r>
              <a:rPr lang="en-US" altLang="ja-JP" sz="1800" dirty="0">
                <a:solidFill>
                  <a:srgbClr val="0000FF"/>
                </a:solidFill>
              </a:rPr>
              <a:t>The main usage of Framework Implementation Tiers is to clarify the stakeholders about various risks, the impact from those risks &amp; the mitigation approaches that needs to be followed. </a:t>
            </a:r>
          </a:p>
          <a:p>
            <a:pPr marL="285750" indent="-285750">
              <a:buFont typeface="Wingdings" panose="05000000000000000000" pitchFamily="2" charset="2"/>
              <a:buChar char="q"/>
            </a:pPr>
            <a:endParaRPr lang="en-US" altLang="ja-JP" sz="1800" dirty="0">
              <a:solidFill>
                <a:srgbClr val="0000FF"/>
              </a:solidFill>
            </a:endParaRPr>
          </a:p>
          <a:p>
            <a:pPr marL="342900" indent="-342900">
              <a:buFont typeface="+mj-lt"/>
              <a:buAutoNum type="arabicParenR" startAt="3"/>
            </a:pPr>
            <a:r>
              <a:rPr lang="en-US" altLang="ja-JP" sz="1800" b="1" dirty="0">
                <a:solidFill>
                  <a:srgbClr val="FF0000"/>
                </a:solidFill>
              </a:rPr>
              <a:t>Framework Profiles</a:t>
            </a:r>
          </a:p>
          <a:p>
            <a:pPr marL="342900" indent="-342900">
              <a:buFont typeface="Wingdings" panose="05000000000000000000" pitchFamily="2" charset="2"/>
              <a:buChar char="q"/>
            </a:pPr>
            <a:r>
              <a:rPr lang="en-US" altLang="ja-JP" sz="1800" dirty="0">
                <a:solidFill>
                  <a:srgbClr val="0000FF"/>
                </a:solidFill>
              </a:rPr>
              <a:t>A Framework Profile is basically a list of outcomes that a particular organization has figured out through an individual risk assessment process. Those Framework Profiles are mainly used to prioritize the actions that are being taken.</a:t>
            </a:r>
          </a:p>
          <a:p>
            <a:pPr marL="342900" indent="-342900">
              <a:buFontTx/>
              <a:buChar char="-"/>
            </a:pPr>
            <a:endParaRPr lang="en-US" altLang="ja-JP" sz="1800" dirty="0">
              <a:solidFill>
                <a:srgbClr val="0000FF"/>
              </a:solidFill>
            </a:endParaRP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41440" y="1429790"/>
            <a:ext cx="5453380" cy="0"/>
          </a:xfrm>
          <a:prstGeom prst="line">
            <a:avLst/>
          </a:prstGeom>
          <a:ln w="69850">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42" name="Picture Placeholder 41" descr="Text&#10;&#10;Description automatically generated">
            <a:extLst>
              <a:ext uri="{FF2B5EF4-FFF2-40B4-BE49-F238E27FC236}">
                <a16:creationId xmlns:a16="http://schemas.microsoft.com/office/drawing/2014/main" id="{89442E83-839A-4781-97FA-72357898CAD7}"/>
              </a:ext>
            </a:extLst>
          </p:cNvPr>
          <p:cNvPicPr>
            <a:picLocks noGrp="1" noChangeAspect="1"/>
          </p:cNvPicPr>
          <p:nvPr>
            <p:ph type="pic" sz="quarter" idx="14"/>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artisticPhotocopy/>
                    </a14:imgEffect>
                    <a14:imgEffect>
                      <a14:sharpenSoften amount="25000"/>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l="17321" r="17321"/>
          <a:stretch>
            <a:fillRect/>
          </a:stretch>
        </p:blipFill>
        <p:spPr/>
      </p:pic>
    </p:spTree>
    <p:extLst>
      <p:ext uri="{BB962C8B-B14F-4D97-AF65-F5344CB8AC3E}">
        <p14:creationId xmlns:p14="http://schemas.microsoft.com/office/powerpoint/2010/main" val="2511915210"/>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fade">
                                      <p:cBhvr>
                                        <p:cTn id="42"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Main Core Functions</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9" name="テキスト プレースホルダー 8"/>
          <p:cNvSpPr>
            <a:spLocks noGrp="1"/>
          </p:cNvSpPr>
          <p:nvPr>
            <p:ph type="body" sz="quarter" idx="15"/>
          </p:nvPr>
        </p:nvSpPr>
        <p:spPr>
          <a:xfrm>
            <a:off x="7434636" y="1590134"/>
            <a:ext cx="10342376" cy="8449907"/>
          </a:xfrm>
        </p:spPr>
        <p:txBody>
          <a:bodyPr>
            <a:noAutofit/>
          </a:bodyPr>
          <a:lstStyle/>
          <a:p>
            <a:pPr marL="342900" indent="-342900">
              <a:buFontTx/>
              <a:buChar char="-"/>
            </a:pPr>
            <a:r>
              <a:rPr lang="en-US" altLang="ja-JP" sz="1800" b="1" dirty="0"/>
              <a:t>NIST Cybersecurity Framework consists with 5 main core functions.</a:t>
            </a:r>
          </a:p>
          <a:p>
            <a:pPr marL="342900" indent="-342900">
              <a:buFont typeface="+mj-lt"/>
              <a:buAutoNum type="arabicParenR"/>
            </a:pPr>
            <a:r>
              <a:rPr lang="en-US" altLang="ja-JP" sz="1800" b="1" dirty="0">
                <a:solidFill>
                  <a:srgbClr val="FF0000"/>
                </a:solidFill>
              </a:rPr>
              <a:t>Identify</a:t>
            </a:r>
          </a:p>
          <a:p>
            <a:pPr marL="342900" indent="-342900">
              <a:buFont typeface="Wingdings" panose="05000000000000000000" pitchFamily="2" charset="2"/>
              <a:buChar char="q"/>
            </a:pPr>
            <a:r>
              <a:rPr lang="en-US" altLang="ja-JP" sz="1800" dirty="0">
                <a:solidFill>
                  <a:srgbClr val="0000FF"/>
                </a:solidFill>
              </a:rPr>
              <a:t>It looks at the current systems &amp; data that are being used and evaluate those to identify the potential risks.</a:t>
            </a:r>
          </a:p>
          <a:p>
            <a:pPr marL="342900" indent="-342900">
              <a:buFont typeface="Wingdings" panose="05000000000000000000" pitchFamily="2" charset="2"/>
              <a:buChar char="q"/>
            </a:pPr>
            <a:endParaRPr lang="en-US" altLang="ja-JP" sz="1800" b="1" dirty="0">
              <a:solidFill>
                <a:srgbClr val="FF0000"/>
              </a:solidFill>
            </a:endParaRPr>
          </a:p>
          <a:p>
            <a:pPr marL="342900" indent="-342900">
              <a:buFont typeface="+mj-lt"/>
              <a:buAutoNum type="arabicParenR" startAt="2"/>
            </a:pPr>
            <a:r>
              <a:rPr lang="en-US" altLang="ja-JP" sz="1800" b="1" dirty="0">
                <a:solidFill>
                  <a:srgbClr val="FF0000"/>
                </a:solidFill>
              </a:rPr>
              <a:t>Protect</a:t>
            </a:r>
          </a:p>
          <a:p>
            <a:pPr marL="342900" indent="-342900">
              <a:buFont typeface="Wingdings" panose="05000000000000000000" pitchFamily="2" charset="2"/>
              <a:buChar char="q"/>
            </a:pPr>
            <a:r>
              <a:rPr lang="en-US" altLang="ja-JP" sz="1800" dirty="0">
                <a:solidFill>
                  <a:srgbClr val="0000FF"/>
                </a:solidFill>
              </a:rPr>
              <a:t>In here, it implements the appropriate safeguards to preserve the availability of the critical infrastructure services. </a:t>
            </a:r>
          </a:p>
          <a:p>
            <a:endParaRPr lang="en-US" altLang="ja-JP" sz="1800" dirty="0">
              <a:solidFill>
                <a:srgbClr val="0000FF"/>
              </a:solidFill>
            </a:endParaRPr>
          </a:p>
          <a:p>
            <a:pPr marL="342900" indent="-342900">
              <a:buFont typeface="+mj-lt"/>
              <a:buAutoNum type="arabicParenR" startAt="3"/>
            </a:pPr>
            <a:r>
              <a:rPr lang="en-US" altLang="ja-JP" sz="1800" b="1" dirty="0">
                <a:solidFill>
                  <a:srgbClr val="FF0000"/>
                </a:solidFill>
              </a:rPr>
              <a:t>Detect</a:t>
            </a:r>
          </a:p>
          <a:p>
            <a:pPr marL="285750" indent="-285750">
              <a:buFont typeface="Wingdings" panose="05000000000000000000" pitchFamily="2" charset="2"/>
              <a:buChar char="q"/>
            </a:pPr>
            <a:r>
              <a:rPr lang="en-US" altLang="ja-JP" sz="1800" dirty="0">
                <a:solidFill>
                  <a:srgbClr val="0000FF"/>
                </a:solidFill>
              </a:rPr>
              <a:t>In this particular function, It makes the awareness within the organization about the cyber security events that may occur.</a:t>
            </a:r>
          </a:p>
          <a:p>
            <a:pPr marL="285750" indent="-285750">
              <a:buFont typeface="Wingdings" panose="05000000000000000000" pitchFamily="2" charset="2"/>
              <a:buChar char="q"/>
            </a:pPr>
            <a:endParaRPr lang="en-US" altLang="ja-JP" sz="1800" dirty="0">
              <a:solidFill>
                <a:srgbClr val="0000FF"/>
              </a:solidFill>
            </a:endParaRPr>
          </a:p>
          <a:p>
            <a:pPr marL="342900" indent="-342900">
              <a:buFont typeface="+mj-lt"/>
              <a:buAutoNum type="arabicParenR" startAt="4"/>
            </a:pPr>
            <a:r>
              <a:rPr lang="en-US" altLang="ja-JP" sz="1800" b="1" dirty="0">
                <a:solidFill>
                  <a:srgbClr val="FF0000"/>
                </a:solidFill>
              </a:rPr>
              <a:t>Respond</a:t>
            </a:r>
          </a:p>
          <a:p>
            <a:pPr marL="342900" indent="-342900">
              <a:buFont typeface="Wingdings" panose="05000000000000000000" pitchFamily="2" charset="2"/>
              <a:buChar char="q"/>
            </a:pPr>
            <a:r>
              <a:rPr lang="en-US" altLang="ja-JP" sz="1800" dirty="0">
                <a:solidFill>
                  <a:srgbClr val="0000FF"/>
                </a:solidFill>
              </a:rPr>
              <a:t>In this core function, it takes the appropriate actions for the detected cyber security events.</a:t>
            </a:r>
          </a:p>
          <a:p>
            <a:pPr marL="342900" indent="-342900">
              <a:buFont typeface="Wingdings" panose="05000000000000000000" pitchFamily="2" charset="2"/>
              <a:buChar char="q"/>
            </a:pPr>
            <a:endParaRPr lang="en-US" altLang="ja-JP" sz="1800" dirty="0">
              <a:solidFill>
                <a:srgbClr val="0000FF"/>
              </a:solidFill>
            </a:endParaRPr>
          </a:p>
          <a:p>
            <a:pPr marL="342900" indent="-342900">
              <a:buFont typeface="+mj-lt"/>
              <a:buAutoNum type="arabicParenR" startAt="5"/>
            </a:pPr>
            <a:r>
              <a:rPr lang="en-US" altLang="ja-JP" sz="1800" b="1" dirty="0">
                <a:solidFill>
                  <a:srgbClr val="FF0000"/>
                </a:solidFill>
              </a:rPr>
              <a:t>Recover</a:t>
            </a:r>
          </a:p>
          <a:p>
            <a:pPr marL="285750" indent="-285750">
              <a:buFont typeface="Wingdings" panose="05000000000000000000" pitchFamily="2" charset="2"/>
              <a:buChar char="q"/>
            </a:pPr>
            <a:r>
              <a:rPr lang="en-US" altLang="ja-JP" sz="1800" dirty="0">
                <a:solidFill>
                  <a:srgbClr val="0000FF"/>
                </a:solidFill>
              </a:rPr>
              <a:t>In the Recover function, it maintains proper recovery plans and restores the data &amp; services that are affected by a cyber security incident. </a:t>
            </a: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61760" y="1429790"/>
            <a:ext cx="3131820" cy="0"/>
          </a:xfrm>
          <a:prstGeom prst="line">
            <a:avLst/>
          </a:prstGeom>
          <a:ln w="69850">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31" name="Picture Placeholder 30" descr="Logo&#10;&#10;Description automatically generated">
            <a:extLst>
              <a:ext uri="{FF2B5EF4-FFF2-40B4-BE49-F238E27FC236}">
                <a16:creationId xmlns:a16="http://schemas.microsoft.com/office/drawing/2014/main" id="{923FDFB5-95DF-4C6B-8839-1115261F101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0485942"/>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5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500"/>
                                        <p:tgtEl>
                                          <p:spTgt spid="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fade">
                                      <p:cBhvr>
                                        <p:cTn id="52" dur="500"/>
                                        <p:tgtEl>
                                          <p:spTgt spid="9">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13" end="13"/>
                                            </p:txEl>
                                          </p:spTgt>
                                        </p:tgtEl>
                                        <p:attrNameLst>
                                          <p:attrName>style.visibility</p:attrName>
                                        </p:attrNameLst>
                                      </p:cBhvr>
                                      <p:to>
                                        <p:strVal val="visible"/>
                                      </p:to>
                                    </p:set>
                                    <p:animEffect transition="in" filter="fade">
                                      <p:cBhvr>
                                        <p:cTn id="57" dur="500"/>
                                        <p:tgtEl>
                                          <p:spTgt spid="9">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xEl>
                                              <p:pRg st="14" end="14"/>
                                            </p:txEl>
                                          </p:spTgt>
                                        </p:tgtEl>
                                        <p:attrNameLst>
                                          <p:attrName>style.visibility</p:attrName>
                                        </p:attrNameLst>
                                      </p:cBhvr>
                                      <p:to>
                                        <p:strVal val="visible"/>
                                      </p:to>
                                    </p:set>
                                    <p:animEffect transition="in" filter="fade">
                                      <p:cBhvr>
                                        <p:cTn id="62" dur="5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D5FEDA-7F35-4F39-B5EA-057CFF371734}"/>
              </a:ext>
            </a:extLst>
          </p:cNvPr>
          <p:cNvSpPr/>
          <p:nvPr/>
        </p:nvSpPr>
        <p:spPr>
          <a:xfrm>
            <a:off x="8102278" y="4039565"/>
            <a:ext cx="3333509" cy="188041"/>
          </a:xfrm>
          <a:prstGeom prst="rect">
            <a:avLst/>
          </a:prstGeom>
          <a:solidFill>
            <a:srgbClr val="F7F7F7"/>
          </a:solid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6" name="タイトル 5"/>
          <p:cNvSpPr>
            <a:spLocks noGrp="1"/>
          </p:cNvSpPr>
          <p:nvPr>
            <p:ph type="title"/>
          </p:nvPr>
        </p:nvSpPr>
        <p:spPr/>
        <p:txBody>
          <a:bodyPr/>
          <a:lstStyle/>
          <a:p>
            <a:r>
              <a:rPr lang="en-US" altLang="ja-JP" dirty="0">
                <a:solidFill>
                  <a:srgbClr val="00B0F0"/>
                </a:solidFill>
              </a:rPr>
              <a:t>Main Core Functions</a:t>
            </a:r>
            <a:endParaRPr kumimoji="1" lang="ja-JP" altLang="en-US" dirty="0">
              <a:solidFill>
                <a:srgbClr val="00B0F0"/>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9" name="テキスト プレースホルダー 8"/>
          <p:cNvSpPr>
            <a:spLocks noGrp="1"/>
          </p:cNvSpPr>
          <p:nvPr>
            <p:ph type="body" sz="quarter" idx="15"/>
          </p:nvPr>
        </p:nvSpPr>
        <p:spPr>
          <a:xfrm>
            <a:off x="7434636" y="1590135"/>
            <a:ext cx="10342376" cy="722760"/>
          </a:xfrm>
        </p:spPr>
        <p:txBody>
          <a:bodyPr>
            <a:noAutofit/>
          </a:bodyPr>
          <a:lstStyle/>
          <a:p>
            <a:pPr marL="342900" indent="-342900">
              <a:buFontTx/>
              <a:buChar char="-"/>
            </a:pPr>
            <a:r>
              <a:rPr lang="en-US" altLang="ja-JP" sz="1800" b="1" dirty="0"/>
              <a:t>Following diagram represents the main Core Functions of the NIST Cybersecurity Framework in a nutshell.</a:t>
            </a:r>
          </a:p>
        </p:txBody>
      </p:sp>
      <p:cxnSp>
        <p:nvCxnSpPr>
          <p:cNvPr id="18" name="Straight Connector 17">
            <a:extLst>
              <a:ext uri="{FF2B5EF4-FFF2-40B4-BE49-F238E27FC236}">
                <a16:creationId xmlns:a16="http://schemas.microsoft.com/office/drawing/2014/main" id="{EC4EB6C1-44B7-43B8-8203-2E0E9DF15730}"/>
              </a:ext>
            </a:extLst>
          </p:cNvPr>
          <p:cNvCxnSpPr>
            <a:cxnSpLocks/>
          </p:cNvCxnSpPr>
          <p:nvPr/>
        </p:nvCxnSpPr>
        <p:spPr>
          <a:xfrm>
            <a:off x="6467475" y="1429557"/>
            <a:ext cx="3126105" cy="5313"/>
          </a:xfrm>
          <a:prstGeom prst="line">
            <a:avLst/>
          </a:prstGeom>
          <a:ln w="69850">
            <a:solidFill>
              <a:srgbClr val="00ACE2"/>
            </a:solidFill>
          </a:ln>
          <a:effectLst/>
        </p:spPr>
        <p:style>
          <a:lnRef idx="2">
            <a:schemeClr val="accent1"/>
          </a:lnRef>
          <a:fillRef idx="0">
            <a:schemeClr val="accent1"/>
          </a:fillRef>
          <a:effectRef idx="1">
            <a:schemeClr val="accent1"/>
          </a:effectRef>
          <a:fontRef idx="minor">
            <a:schemeClr val="tx1"/>
          </a:fontRef>
        </p:style>
      </p:cxnSp>
      <p:pic>
        <p:nvPicPr>
          <p:cNvPr id="31" name="Picture Placeholder 30" descr="Logo&#10;&#10;Description automatically generated">
            <a:extLst>
              <a:ext uri="{FF2B5EF4-FFF2-40B4-BE49-F238E27FC236}">
                <a16:creationId xmlns:a16="http://schemas.microsoft.com/office/drawing/2014/main" id="{923FDFB5-95DF-4C6B-8839-1115261F101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875" r="21875"/>
          <a:stretch>
            <a:fillRect/>
          </a:stretch>
        </p:blipFill>
        <p:spPr/>
      </p:pic>
      <p:pic>
        <p:nvPicPr>
          <p:cNvPr id="3" name="Picture 2" descr="Diagram&#10;&#10;Description automatically generated">
            <a:extLst>
              <a:ext uri="{FF2B5EF4-FFF2-40B4-BE49-F238E27FC236}">
                <a16:creationId xmlns:a16="http://schemas.microsoft.com/office/drawing/2014/main" id="{B497CD3D-9489-4C46-9E63-A7D8C0642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033" y="2582142"/>
            <a:ext cx="10004036" cy="6290308"/>
          </a:xfrm>
          <a:prstGeom prst="rect">
            <a:avLst/>
          </a:prstGeom>
        </p:spPr>
      </p:pic>
    </p:spTree>
    <p:extLst>
      <p:ext uri="{BB962C8B-B14F-4D97-AF65-F5344CB8AC3E}">
        <p14:creationId xmlns:p14="http://schemas.microsoft.com/office/powerpoint/2010/main" val="19030174"/>
      </p:ext>
    </p:extLst>
  </p:cSld>
  <p:clrMapOvr>
    <a:masterClrMapping/>
  </p:clrMapOvr>
  <p:transition spd="slow" advTm="650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18818</TotalTime>
  <Words>1354</Words>
  <Application>Microsoft Office PowerPoint</Application>
  <PresentationFormat>Custom</PresentationFormat>
  <Paragraphs>119</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Route 159 Bold</vt:lpstr>
      <vt:lpstr>Route 159 Light</vt:lpstr>
      <vt:lpstr>Route 159 SemiBold</vt:lpstr>
      <vt:lpstr>Route 159 UltraLight</vt:lpstr>
      <vt:lpstr>Arial</vt:lpstr>
      <vt:lpstr>Calibri</vt:lpstr>
      <vt:lpstr>Open Sans</vt:lpstr>
      <vt:lpstr>Open Sans Light</vt:lpstr>
      <vt:lpstr>Open Sans Semibold</vt:lpstr>
      <vt:lpstr>Wingdings</vt:lpstr>
      <vt:lpstr>Vega - Header</vt:lpstr>
      <vt:lpstr>Vega - Footer Only</vt:lpstr>
      <vt:lpstr>Vega - Free</vt:lpstr>
      <vt:lpstr>Toolkit for a Standard</vt:lpstr>
      <vt:lpstr>National Institute of Standards and Technology (NIST) Cybersecurity Framework  </vt:lpstr>
      <vt:lpstr>Abstract</vt:lpstr>
      <vt:lpstr>What is NIST ?</vt:lpstr>
      <vt:lpstr>What is NIST Cybersecurity Framework?</vt:lpstr>
      <vt:lpstr>Aim of the Framework</vt:lpstr>
      <vt:lpstr>Overview of the Framework</vt:lpstr>
      <vt:lpstr>Main Core Functions</vt:lpstr>
      <vt:lpstr>Main Core Functions</vt:lpstr>
      <vt:lpstr>Framework Implementation Tiers</vt:lpstr>
      <vt:lpstr>Implementation of the Framework</vt:lpstr>
      <vt:lpstr>Advantages you get using this Framework</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TeamViewer Windows Desktop Application Vulnerability and Exploitation</dc:title>
  <dc:creator>IT19029146@my.sliit.lk</dc:creator>
  <cp:lastModifiedBy>Eranda H.P.D it19029146</cp:lastModifiedBy>
  <cp:revision>562</cp:revision>
  <dcterms:created xsi:type="dcterms:W3CDTF">2015-09-05T11:42:45Z</dcterms:created>
  <dcterms:modified xsi:type="dcterms:W3CDTF">2021-09-19T14:04:55Z</dcterms:modified>
</cp:coreProperties>
</file>