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70" r:id="rId5"/>
    <p:sldId id="268" r:id="rId6"/>
    <p:sldId id="269" r:id="rId7"/>
    <p:sldId id="260" r:id="rId8"/>
    <p:sldId id="261" r:id="rId9"/>
    <p:sldId id="271" r:id="rId10"/>
    <p:sldId id="272" r:id="rId11"/>
    <p:sldId id="273" r:id="rId12"/>
    <p:sldId id="274" r:id="rId13"/>
    <p:sldId id="27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2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cryptographic scheme (AES+RSA)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Author: Santiago Alzate Hurtado </a:t>
            </a:r>
          </a:p>
          <a:p>
            <a:r>
              <a:rPr lang="en-US" dirty="0"/>
              <a:t>Course: Practical Aspects of Modern Cryptography CIS5771</a:t>
            </a:r>
          </a:p>
          <a:p>
            <a:r>
              <a:rPr lang="en-US" dirty="0"/>
              <a:t>Instructor: Mehrdad </a:t>
            </a:r>
            <a:r>
              <a:rPr lang="en-US" dirty="0" err="1"/>
              <a:t>Nojoumian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AES(</a:t>
            </a:r>
            <a:r>
              <a:rPr lang="en-US" dirty="0" err="1"/>
              <a:t>pycryptodome</a:t>
            </a:r>
            <a:r>
              <a:rPr lang="en-US" dirty="0"/>
              <a:t> Python library).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9D306-369C-46AA-BC32-01446923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286000"/>
            <a:ext cx="524827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EF3B4-0F98-4603-A96A-0014667D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2" y="4419600"/>
            <a:ext cx="400050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54931-4BDB-4299-9A11-2F730B1D565A}"/>
              </a:ext>
            </a:extLst>
          </p:cNvPr>
          <p:cNvSpPr txBox="1"/>
          <p:nvPr/>
        </p:nvSpPr>
        <p:spPr>
          <a:xfrm>
            <a:off x="5256212" y="1845034"/>
            <a:ext cx="2362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Encryption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5282A-E66B-4F82-907A-1F5F285BBDF8}"/>
              </a:ext>
            </a:extLst>
          </p:cNvPr>
          <p:cNvSpPr txBox="1"/>
          <p:nvPr/>
        </p:nvSpPr>
        <p:spPr>
          <a:xfrm>
            <a:off x="5256212" y="3788134"/>
            <a:ext cx="2362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3723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18ECA-9521-4106-9451-1A7E200B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133600"/>
            <a:ext cx="62484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implementation.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BB04E-5C97-452C-97D5-A3CBE0C1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2171700"/>
            <a:ext cx="6915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3872-882F-4804-9AC9-CFCA1FB9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676400"/>
            <a:ext cx="9553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Hybrid cryptographic Scheme?</a:t>
            </a:r>
          </a:p>
          <a:p>
            <a:r>
              <a:rPr lang="en-US" dirty="0"/>
              <a:t>RSA implementation.</a:t>
            </a:r>
          </a:p>
          <a:p>
            <a:r>
              <a:rPr lang="en-US" dirty="0"/>
              <a:t>AES(</a:t>
            </a:r>
            <a:r>
              <a:rPr lang="en-US" dirty="0" err="1"/>
              <a:t>pycryptodome</a:t>
            </a:r>
            <a:r>
              <a:rPr lang="en-US" dirty="0"/>
              <a:t> Python library).</a:t>
            </a:r>
          </a:p>
          <a:p>
            <a:r>
              <a:rPr lang="en-US" dirty="0"/>
              <a:t>Hybrid implementation.</a:t>
            </a:r>
          </a:p>
          <a:p>
            <a:r>
              <a:rPr lang="en-US" dirty="0"/>
              <a:t>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Hybrid cryptographic Scheme?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A14-CEC4-4A61-A887-ED689C76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2971798" cy="4267200"/>
          </a:xfrm>
        </p:spPr>
        <p:txBody>
          <a:bodyPr/>
          <a:lstStyle/>
          <a:p>
            <a:r>
              <a:rPr lang="en-US" dirty="0"/>
              <a:t>A hybrid cryptosystem is one which combines the convenience of a public-key cryptosystem with the efficiency of a symmetric-key cryptosystem.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9BD70-7224-451A-9E8C-44E352B5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881673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13D57B-AFED-45ED-A95E-673B38A2CABD}"/>
              </a:ext>
            </a:extLst>
          </p:cNvPr>
          <p:cNvSpPr/>
          <p:nvPr/>
        </p:nvSpPr>
        <p:spPr>
          <a:xfrm>
            <a:off x="1293812" y="1676400"/>
            <a:ext cx="9982200" cy="495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75"/>
              </a:spcBef>
            </a:pP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</a:rPr>
              <a:t>To encrypt a message addressed to Alice in a hybrid crypto-system, Bob does the following: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1050"/>
              </a:spcAft>
              <a:buFont typeface="+mj-lt"/>
              <a:buAutoNum type="arabicPeriod"/>
              <a:tabLst>
                <a:tab pos="40005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Obtains Alice’s public key.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1050"/>
              </a:spcAft>
              <a:buFont typeface="+mj-lt"/>
              <a:buAutoNum type="arabicPeriod"/>
              <a:tabLst>
                <a:tab pos="40005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Generates a fresh symmetric key for the data encapsulation scheme.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1050"/>
              </a:spcAft>
              <a:buFont typeface="+mj-lt"/>
              <a:buAutoNum type="arabicPeriod"/>
              <a:tabLst>
                <a:tab pos="40005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Encrypts the message under the data encapsulation scheme, using the symmetric key just generated.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1050"/>
              </a:spcAft>
              <a:buFont typeface="+mj-lt"/>
              <a:buAutoNum type="arabicPeriod"/>
              <a:tabLst>
                <a:tab pos="40005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Encrypt the symmetric key under the key encapsulation scheme, using Alice’s public key.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  <a:tabLst>
                <a:tab pos="40005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Send both of these encryptions to Alice.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75"/>
              </a:spcBef>
            </a:pP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</a:rPr>
              <a:t>To decrypt this hybrid cipher-text, Alice does the following: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10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Uses her private key to decrypt the symmetric key contained in the key encapsulation segment.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Uses this symmetric key to decrypt the message contained in the data encapsulation segment.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6DBFA-9C7D-438F-9988-2C48D7715865}"/>
              </a:ext>
            </a:extLst>
          </p:cNvPr>
          <p:cNvSpPr txBox="1"/>
          <p:nvPr/>
        </p:nvSpPr>
        <p:spPr>
          <a:xfrm>
            <a:off x="4981283" y="609600"/>
            <a:ext cx="33229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2615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7F96F-DE14-4AB1-84C3-CE90C2065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88954"/>
            <a:ext cx="8380412" cy="47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Generator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C0913-D2FC-48E5-B814-96E3D549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057400"/>
            <a:ext cx="7620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and Decryption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CD412-4C2C-40A5-8790-34F4BBB0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133600"/>
            <a:ext cx="5848350" cy="3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Auxiliary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0A5BA-BE75-4164-ADE4-83A8921A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981200"/>
            <a:ext cx="3581400" cy="42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Auxiliary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55551-FFBA-47AB-8B72-D2E94437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828800"/>
            <a:ext cx="6629400" cy="44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7C983-75B4-48EE-8B40-D9597FCA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2057400"/>
            <a:ext cx="4724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1662</TotalTime>
  <Words>224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Corbel</vt:lpstr>
      <vt:lpstr>Georgia</vt:lpstr>
      <vt:lpstr>Segoe UI</vt:lpstr>
      <vt:lpstr>Times New Roman</vt:lpstr>
      <vt:lpstr>Chalkboard 16x9</vt:lpstr>
      <vt:lpstr>hybrid cryptographic scheme (AES+RSA)</vt:lpstr>
      <vt:lpstr>Content</vt:lpstr>
      <vt:lpstr>What is a Hybrid cryptographic Scheme? </vt:lpstr>
      <vt:lpstr>PowerPoint Presentation</vt:lpstr>
      <vt:lpstr>RSA Implementation</vt:lpstr>
      <vt:lpstr>RSA Key Generator</vt:lpstr>
      <vt:lpstr>RSA Encryption and Decryption</vt:lpstr>
      <vt:lpstr>RSA Auxiliary Functions</vt:lpstr>
      <vt:lpstr>RSA Auxiliary Functions</vt:lpstr>
      <vt:lpstr>AES(pycryptodome Python library).</vt:lpstr>
      <vt:lpstr>Hybrid implementation.</vt:lpstr>
      <vt:lpstr>Hybrid implementation.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cryptographic scheme</dc:title>
  <dc:creator>santiago alzate hurtado</dc:creator>
  <cp:lastModifiedBy>santiago alzate hurtado</cp:lastModifiedBy>
  <cp:revision>12</cp:revision>
  <dcterms:created xsi:type="dcterms:W3CDTF">2018-11-25T04:29:53Z</dcterms:created>
  <dcterms:modified xsi:type="dcterms:W3CDTF">2018-11-26T08:16:33Z</dcterms:modified>
</cp:coreProperties>
</file>