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483E-3794-0B6A-25C9-93A0B9E62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45489-EF79-0766-BB24-A4778EFE4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49EB1-B2AA-6D89-FAA5-2ED22581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D7EF-A15B-49E7-A628-C5C7344DFDC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0185F-AF01-9400-39A5-FAEA4007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A2CC2-2DDE-6079-582A-2E98AF5C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A625-E89B-4BE5-B134-971B31AE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7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DDE1-9FCE-9814-78DA-622B3082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0E528-A602-6386-6647-A300BC0C7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932CC-CA9C-4BD5-153B-34F69582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D7EF-A15B-49E7-A628-C5C7344DFDC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20690-C993-41BB-099F-EDA4DCA7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08770-26DA-C7E6-9279-344C6666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A625-E89B-4BE5-B134-971B31AE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0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A6DDC-4BA1-F81A-919D-D745C0432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9AD77-1FA3-E15D-F7F9-5B3ACBC4B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D979A-1956-0FE1-B1DD-39DAC33A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D7EF-A15B-49E7-A628-C5C7344DFDC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35821-5D77-8731-C5AC-80FEE49D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ACDA-C4AA-F456-9D88-3ABA5EB4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A625-E89B-4BE5-B134-971B31AE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ACFC-E44C-9A44-83A9-2AA4B89F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FBFA7-CAAF-278E-DFAB-44EB0D51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F354E-8C48-A741-50E4-E774C00F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D7EF-A15B-49E7-A628-C5C7344DFDC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75E01-1D0B-D235-7EEF-905FF2D2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6C5FC-4087-7F35-FC87-574E5D17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A625-E89B-4BE5-B134-971B31AE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8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0A5A-6D9E-C392-5D91-56241487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8447C-256F-2BA1-7D29-B6880F90C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A50E-72A2-6804-39D6-87A0B88F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D7EF-A15B-49E7-A628-C5C7344DFDC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E2E3-769F-F075-5D70-2684EB1B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19B63-3333-5FB9-172B-E0E6C727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A625-E89B-4BE5-B134-971B31AE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1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A6AC-C195-509D-DB7B-F322C30D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8DEB4-F753-0001-BC2E-94B504A62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542C3-C746-1EC1-7F4B-78D9F9908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F98E9-62C8-438E-BA7C-CB02E0DF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D7EF-A15B-49E7-A628-C5C7344DFDC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E8E05-531B-00E2-C658-9E6755D4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FE29C-A6DA-0FC5-25ED-10FCD32F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A625-E89B-4BE5-B134-971B31AE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857C-92C7-0B59-EB1E-8C55A3C3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0CC2A-7C21-990B-D21C-8156E3FE4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80B39-C1F9-9E46-752C-8E2E0AB8E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3E33B-DCFB-F42E-2A48-F1E8A2EB7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B07BD-E74B-7C76-8CF7-75410E8CA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95E4B-7D5C-E9BB-A541-EC89BCE0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D7EF-A15B-49E7-A628-C5C7344DFDC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54A11-5B37-7346-8B77-91166154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BA94A-691D-340A-F717-98D3BF23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A625-E89B-4BE5-B134-971B31AE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5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ADAC-83DB-4818-FF10-9ACDB7DE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07A80-E15D-5439-A049-BE319C98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D7EF-A15B-49E7-A628-C5C7344DFDC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A229F-04C1-179C-8A41-D573990C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B8B4D-5D5B-966C-5B38-F18E2BDC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A625-E89B-4BE5-B134-971B31AE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6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4CFE4-4E07-294F-5F99-D7707D06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D7EF-A15B-49E7-A628-C5C7344DFDC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4900E-F01B-DF59-A9E9-9C20BAAF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3731C-9F96-F94B-845B-2DCFB8B6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A625-E89B-4BE5-B134-971B31AE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1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DF7D-F11D-A786-8DB4-2299288C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C2E0-5F75-AA9A-5651-69A7065F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8C0FF-D9FA-4EE3-0A54-20A5529E1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A491A-E239-1BAE-3B0C-C7726E24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D7EF-A15B-49E7-A628-C5C7344DFDC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2883B-A19E-5458-918C-9A0DCA35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4A61F-F56E-09B4-B4DA-DF1DB2C5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A625-E89B-4BE5-B134-971B31AE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0BF2-0446-F67A-1DB7-557F4A34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A7E33-8C99-48E0-887B-70871299E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9FE60-46ED-1B5B-964C-57438A64B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5814-E00A-0E9F-3D9D-439F2E0A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D7EF-A15B-49E7-A628-C5C7344DFDC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91897-31DE-8EBB-2DF3-31AF078C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0A53D-14E3-051A-1C48-78BCA22C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A625-E89B-4BE5-B134-971B31AE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5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41A82-9FDF-7C59-D2DE-F9FA8283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06461-62C2-C72C-E897-BCEA64997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3234-E329-90FF-636E-9EC674D65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3D7EF-A15B-49E7-A628-C5C7344DFDC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5E8E-E993-C23B-DB0C-3AB2430E7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68D5-2544-8ABF-D690-F1055B652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8A625-E89B-4BE5-B134-971B31AE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8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FE40-337A-F814-B952-3C41AEF53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BCC9D-22DE-5E1B-AFEA-3FE136E4A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2E83861E-1DAC-0C17-A89F-17085FCA5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9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FE40-337A-F814-B952-3C41AEF53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BCC9D-22DE-5E1B-AFEA-3FE136E4A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 shot of a white background&#10;&#10;Description automatically generated">
            <a:extLst>
              <a:ext uri="{FF2B5EF4-FFF2-40B4-BE49-F238E27FC236}">
                <a16:creationId xmlns:a16="http://schemas.microsoft.com/office/drawing/2014/main" id="{405CEB66-AA0D-DB5A-C61F-623227D9F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0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FE40-337A-F814-B952-3C41AEF53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BCC9D-22DE-5E1B-AFEA-3FE136E4A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-up of a backlog&#10;&#10;Description automatically generated">
            <a:extLst>
              <a:ext uri="{FF2B5EF4-FFF2-40B4-BE49-F238E27FC236}">
                <a16:creationId xmlns:a16="http://schemas.microsoft.com/office/drawing/2014/main" id="{C4907A3E-C44B-EA90-AEE8-8A335194A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7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FE40-337A-F814-B952-3C41AEF53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BCC9D-22DE-5E1B-AFEA-3FE136E4A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115D6280-880C-FFFF-9591-A55CF18A1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9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FE40-337A-F814-B952-3C41AEF53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BCC9D-22DE-5E1B-AFEA-3FE136E4A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D4E7E019-E13D-6E8B-304A-627B58E08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FE40-337A-F814-B952-3C41AEF53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BCC9D-22DE-5E1B-AFEA-3FE136E4A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A7572-18D2-3B64-40ED-C7B5C5116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0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Lahiru Dilshan</dc:creator>
  <cp:lastModifiedBy>Lahiru Dilshan</cp:lastModifiedBy>
  <cp:revision>2</cp:revision>
  <dcterms:created xsi:type="dcterms:W3CDTF">2023-08-13T06:13:25Z</dcterms:created>
  <dcterms:modified xsi:type="dcterms:W3CDTF">2023-08-13T06:18:42Z</dcterms:modified>
</cp:coreProperties>
</file>