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7" d="100"/>
          <a:sy n="27" d="100"/>
        </p:scale>
        <p:origin x="62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6E184-4EAA-B65C-00E8-8C4D925B0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EFCE9-5F61-A9C2-E4B2-0507E0E75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69998-81E9-24E2-B96A-705417698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1B31-FB91-45DC-A14D-279EA298CA6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5B4C0-0508-7664-8740-C51DD5C2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B0DA4-BD2B-F006-E855-8C8AC993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3B73-52FA-4D3D-AD92-BF8B1C60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053A-396C-62B8-7CA1-E8409AE2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D1D50-1F5B-3AA8-6F30-B22FB153E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CE2A7-A9A3-8A8A-DC85-6D8B244F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1B31-FB91-45DC-A14D-279EA298CA6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3BEDC-F55A-D4FD-4277-2FF21EDFE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0972F-2800-CF0C-1AC0-FCAD0E79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3B73-52FA-4D3D-AD92-BF8B1C60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2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0036FA-2A50-8450-EB21-D13CA88CA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019E1-B958-5219-1A2F-67E199C61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021D7-4D1D-ADE2-0922-B6AF8B99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1B31-FB91-45DC-A14D-279EA298CA6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2BD2A-4728-F1D1-8440-476E996A0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66FFA-DE4E-10BF-350C-4C4B02FB8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3B73-52FA-4D3D-AD92-BF8B1C60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B2AB2-E188-449C-8509-4A85CBC1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C127D-228E-6EC4-8C37-4DA85D4E6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BE967-A326-BCD3-854D-8C5FB968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1B31-FB91-45DC-A14D-279EA298CA6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42085-0852-36E1-0008-BB6E918FE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9D163-94A7-6A09-A8CF-2CE30D9D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3B73-52FA-4D3D-AD92-BF8B1C60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5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502A-A892-2B7F-6482-89CDF096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B68AD-FB33-33B9-3622-310550489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59E6A-065E-D474-0B49-B4602194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1B31-FB91-45DC-A14D-279EA298CA6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393FA-C0AA-7F1C-F4B3-84F23C32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436B-9A7B-3654-EAEE-123968B9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3B73-52FA-4D3D-AD92-BF8B1C60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8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2C66-C727-5D1C-0876-70934AC0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73E6A-9CFC-C4B2-0D30-846D7CAA0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FB87F-0FFC-B25E-6C2C-8FF16E9D1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31B3D-7D41-7721-65BA-2F79DF1BD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1B31-FB91-45DC-A14D-279EA298CA6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3DB43-4848-7420-BA0A-29897230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4041E-01B1-313D-883B-C16153D16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3B73-52FA-4D3D-AD92-BF8B1C60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A2E5-41E1-1CBD-F0C0-C48112274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B2220-EE9C-0B4E-DC7A-E4F218B7B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542F2-2BB8-49CA-2CBE-F7CE12AF1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62BCC6-7A1D-7AE8-93AE-99638968B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DD2E-2A16-F408-534B-EC209DE1D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F868A-77FE-A553-4F4B-E849626E0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1B31-FB91-45DC-A14D-279EA298CA6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BF2D1-D7C0-2919-C1F5-8DA355CD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68BFE3-5506-1FBD-A2F7-C597C8C4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3B73-52FA-4D3D-AD92-BF8B1C60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1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28BC-7BD6-283E-340E-DB933C7DD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6BE355-6436-5ED1-3F1D-CF72B2E9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1B31-FB91-45DC-A14D-279EA298CA6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5B75B-CDC6-A226-08B4-F9E706F33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71EF5F-0E8B-9427-5502-052420BF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3B73-52FA-4D3D-AD92-BF8B1C60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BEEBA0-5A8A-B22E-EA21-6EE1941E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1B31-FB91-45DC-A14D-279EA298CA6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2A5B8-1D8A-20C1-2387-98A6A6FA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BEE04-F1ED-65C3-3659-659E69C9D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3B73-52FA-4D3D-AD92-BF8B1C60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F61D8-90A2-11E3-102E-07E11DDDF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5155-83DA-D111-1436-5148A84BE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2E047-0526-82C6-0228-73F3BD944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8D857-BFA2-D80E-3685-234208E2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1B31-FB91-45DC-A14D-279EA298CA6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3EE3D-DE0B-6A02-2F60-0C25B23C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FBA45-059E-5069-2743-6BD98783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3B73-52FA-4D3D-AD92-BF8B1C60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2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AD6F-A720-18F2-7D3D-2A43CAE25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F11F94-95D6-9908-AE44-7F0247ACB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72269-EC08-5587-C9C1-0A90D1E6A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51C47-EEE6-03D9-92A5-ED06CD33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1B31-FB91-45DC-A14D-279EA298CA6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00611-69D0-36C6-A7D0-CDC1E608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C8726-1A27-53F3-667F-BD9B7673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E3B73-52FA-4D3D-AD92-BF8B1C60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9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FB7A8-7684-8689-2FDC-654157A4F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739CB-35F4-9EAF-170D-B125B5A55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2C3F0-D48E-9DC2-AAA2-68F55D8B5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61B31-FB91-45DC-A14D-279EA298CA6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55971-B6AA-3711-011F-1505198E1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3D781-0719-E5E0-5245-FAB28271F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E3B73-52FA-4D3D-AD92-BF8B1C60A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0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5FCB-7283-67FC-1797-3C50F1808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69686-5C87-2578-8FF2-AA611B0F8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8B85D-342B-388A-2126-466127620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5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5FCB-7283-67FC-1797-3C50F1808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69686-5C87-2578-8FF2-AA611B0F8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9B3EE1F6-EA12-3B2B-2B84-9AF2BD044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2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5FCB-7283-67FC-1797-3C50F1808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69686-5C87-2578-8FF2-AA611B0F8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logo with pink and blue circles&#10;&#10;Description automatically generated">
            <a:extLst>
              <a:ext uri="{FF2B5EF4-FFF2-40B4-BE49-F238E27FC236}">
                <a16:creationId xmlns:a16="http://schemas.microsoft.com/office/drawing/2014/main" id="{CC78B302-6E3E-1016-B455-2DC6E046B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2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5FCB-7283-67FC-1797-3C50F1808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69686-5C87-2578-8FF2-AA611B0F8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84687881-7949-6333-5EF2-025A99A33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1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5FCB-7283-67FC-1797-3C50F1808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69686-5C87-2578-8FF2-AA611B0F8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803D8D73-04A9-7801-3D51-ABB068C21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Lahiru Dilshan</dc:creator>
  <cp:lastModifiedBy>Lahiru Dilshan</cp:lastModifiedBy>
  <cp:revision>1</cp:revision>
  <dcterms:created xsi:type="dcterms:W3CDTF">2023-08-16T02:01:34Z</dcterms:created>
  <dcterms:modified xsi:type="dcterms:W3CDTF">2023-08-16T02:01:59Z</dcterms:modified>
</cp:coreProperties>
</file>