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7356-49A0-19DA-3BD8-BEAFE2F11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BB97E-8824-9EDB-A51A-9BF71D3D4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E79D-3584-4644-D556-ABF4011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BC6-6A06-47AB-8D01-EE33137B1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87853-72AD-0C8C-6C4C-3711A142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9EF93-023F-70D9-84BE-6D337350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CCD0-E48F-46C8-B5FB-BF276E99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8EB5-6174-464B-2590-103D1BCB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B9FB6-5509-E89E-4776-E31E19965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669B-B53C-5745-EA0F-686872AB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BC6-6A06-47AB-8D01-EE33137B1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CA30-4474-9383-3235-BAA54892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3EFC-B51E-312C-6B53-B9261BE9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CCD0-E48F-46C8-B5FB-BF276E99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364AE-4585-57D9-FF10-F4FCFDC5D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2EDFE-E4FC-72FF-9CD6-1514E78F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3A93-B210-0B68-A820-4015C737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BC6-6A06-47AB-8D01-EE33137B1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6642D-461F-F3B7-18E7-0BFAF5A5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B3D0-76FF-52D4-525E-2BE73A28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CCD0-E48F-46C8-B5FB-BF276E99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16D0-45EF-F04C-1A12-772F1774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5217-1973-BC5D-DD55-CC0DB5B8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7F40-9C52-945B-220C-C067B0E1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BC6-6A06-47AB-8D01-EE33137B1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764A-A453-0BB0-B509-4F86222A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C613-74CB-AD4B-6089-D53B7283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CCD0-E48F-46C8-B5FB-BF276E99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4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64C7-2F61-CDF9-3EA7-079AAF5F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3FA11-7ADE-4210-E7DA-39F9D328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DE810-C2F6-AA12-B097-3C253747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BC6-6A06-47AB-8D01-EE33137B1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AD27-4BA0-31EC-7979-F2FBFF1B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C8C6B-DBDC-C490-0CC8-31C1E4FB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CCD0-E48F-46C8-B5FB-BF276E99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A058-4C30-0A5D-705C-A76BB7F5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C1E0-AB9C-D0A6-0697-4F2206E9D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316BA-B64C-841D-3F78-2E82AE223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01D1C-CE11-262F-D53C-8E18E9FD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BC6-6A06-47AB-8D01-EE33137B1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862B3-42EC-1657-2699-E189D512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3F6AE-BCCA-88B2-E2F6-EE13980B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CCD0-E48F-46C8-B5FB-BF276E99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67FA-019F-FB13-0B67-0785046E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B3868-48DB-F3C9-4F9C-0FD3B9A83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62507-5F5F-8FEC-8F9E-AE3310767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31857-CC97-7898-57B4-F1BC53E00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C54E8-9B86-99FB-0FE0-59FA695BB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84BA1-1D17-7FD4-09D0-FFE83024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BC6-6A06-47AB-8D01-EE33137B1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0CDF6-A0A4-2622-64E7-C65E9E81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9C745-6661-9C14-5522-1C04B21F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CCD0-E48F-46C8-B5FB-BF276E99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4294-3C1A-FCAE-87C0-8491838B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14389-4758-140A-6E8F-D6B97B9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BC6-6A06-47AB-8D01-EE33137B1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989B3-A1DE-C1F2-F020-5AEF85FE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51433-2B48-CCE2-54CB-B5F8AEFA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CCD0-E48F-46C8-B5FB-BF276E99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1151A-C15A-4CB0-D569-5D5278C9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BC6-6A06-47AB-8D01-EE33137B1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F3ED-C2FA-7E77-0E03-5C711ACB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0062D-D1F1-46F1-15AF-60F9ED95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CCD0-E48F-46C8-B5FB-BF276E99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3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B587-75BA-488E-E948-CDF97340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85D5-6286-D868-E4B0-2FE71DE46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1BDB2-BF49-A20B-5587-3553661B3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5296-948C-11D2-4D05-80542739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BC6-6A06-47AB-8D01-EE33137B1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C11CD-EFD5-2113-1630-9F051C61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787E4-1FA2-2458-65E5-DD5005DC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CCD0-E48F-46C8-B5FB-BF276E99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4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4547-9C73-CDF7-610C-145F8DF3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DAA32-8F8A-36BC-3A48-E36E30451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38DA3-15DD-9CEF-7E63-6F6EE9C4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23FE7-F26F-9063-54FC-029BF00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BC6-6A06-47AB-8D01-EE33137B1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368D-1627-43E6-9629-FBD9638E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B220F-4349-99ED-1491-7E4E3C14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CCD0-E48F-46C8-B5FB-BF276E99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BB429-86DE-3176-5BA6-0DAAE721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97C52-7DC2-EB13-F473-84A4C99A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EAC4-8A4F-7E69-D5D9-9C53049EA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FBC6-6A06-47AB-8D01-EE33137B1C0F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1CCA-398F-9A6E-F8FC-588D4D15B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F1E1-BFE0-6CB7-7505-6FEE5D5E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CCD0-E48F-46C8-B5FB-BF276E99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2B02-E24A-B483-84F9-41366ECD4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3B500-9D3E-5663-20E2-9B7ECF4FF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DB6D2674-D0E5-8E80-BCD3-33ABFF284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61BE386C-DD89-2BB3-4398-52FC40EE3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circle frames&#10;&#10;Description automatically generated">
            <a:extLst>
              <a:ext uri="{FF2B5EF4-FFF2-40B4-BE49-F238E27FC236}">
                <a16:creationId xmlns:a16="http://schemas.microsoft.com/office/drawing/2014/main" id="{71283E1A-6D9F-9F1A-1760-810D97412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FC380663-CF3A-2C65-7F95-4F0CDE9D1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1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B2B6B5B9-36F0-8D3E-8DE7-1E594FEE8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1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F22E002F-AD4B-04FC-4F61-AE003D92F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5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16F6719D-5875-1746-28C6-2250FFD89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3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2CFEF4D8-CEAE-A530-13F7-ED3925418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2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Lahiru Dilshan</dc:creator>
  <cp:lastModifiedBy>Lahiru Dilshan</cp:lastModifiedBy>
  <cp:revision>1</cp:revision>
  <dcterms:created xsi:type="dcterms:W3CDTF">2023-08-13T06:35:25Z</dcterms:created>
  <dcterms:modified xsi:type="dcterms:W3CDTF">2023-08-13T06:36:24Z</dcterms:modified>
</cp:coreProperties>
</file>