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7" d="100"/>
          <a:sy n="27" d="100"/>
        </p:scale>
        <p:origin x="62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B2D5-9E45-929F-B3EA-B3B42DEF0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1618A-CB12-C307-176E-32D6E2B07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CDB1-1547-52FF-CB31-066E88EB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B417-214A-4B0A-B76F-6169B739209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9929B-F7F6-27C4-5D23-D06939AF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0B735-D711-7ACE-937D-8A670FF2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B0C9-33A1-47F1-AD80-69F93537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7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63CE0-D98A-EB3C-2462-B4324AEB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2B96F-C703-99C1-0182-C2A84BB5A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81D75-8172-5EB9-0FC6-98C16164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B417-214A-4B0A-B76F-6169B739209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D0677-BF63-0066-61DF-97524985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6D632-A732-F0C5-9404-8C6D7D3E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B0C9-33A1-47F1-AD80-69F93537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7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BB804-9D50-716F-C425-083B90F53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99661-AA74-B343-1DD3-FD7F27B5E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9C233-75B8-46AE-2ABD-23D21016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B417-214A-4B0A-B76F-6169B739209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53F1B-8664-5A2A-2684-A0B4BC4F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4140D-D029-DB68-12F5-A4D3C3C2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B0C9-33A1-47F1-AD80-69F93537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0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9255-FCF4-CA85-73FE-BC15FBE7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3F26D-3F60-6A90-BD1F-3CF868427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4DD95-0368-2F4A-2BBB-D5597CB8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B417-214A-4B0A-B76F-6169B739209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2E4CB-09B9-2428-53EB-A0089C29F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4AEC1-A03A-A6E2-C212-FAC8282F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B0C9-33A1-47F1-AD80-69F93537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4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B48EB-DB82-F5B4-04A8-4497DAC7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0D55E-E7CA-F29A-276F-5D6F3B8E1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B75D-1CC8-8CF6-7402-8BBA40C76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B417-214A-4B0A-B76F-6169B739209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4B28A-CE75-5549-1CD2-F92839BC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51E8A-C5BF-0315-63C3-8FA8B20B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B0C9-33A1-47F1-AD80-69F93537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9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52A9-80DC-C91C-09F2-9F07E990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4ADDA-739F-1AEB-72B8-4515AC1BD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3A00F-1649-AFE5-E08B-6206A1243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0988B-4942-D879-D48E-8656671C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B417-214A-4B0A-B76F-6169B739209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1E8C7-9C09-5F8C-8A0A-B8C8C785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DC821-88A5-687A-C505-879626CA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B0C9-33A1-47F1-AD80-69F93537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2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6357-114D-3829-770F-92AC9EBFA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735C2-058F-4A66-1AEA-7AAE78C7A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D9AA4-A8DA-D4AF-DD35-75CF9684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C8943-7162-44DF-8A01-7B7D31E6B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461EA6-F1D8-02E9-2810-83CDEE160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308FA-580C-3FD2-C8DA-D6ADCBB6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B417-214A-4B0A-B76F-6169B739209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57280-A78E-4008-587F-989EA7B4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54D94-3B89-5E12-8F0B-7D3A14D7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B0C9-33A1-47F1-AD80-69F93537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7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BA1C-2D2E-6204-910B-E36947AA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B682E-19F7-EFE9-855F-4E241FE2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B417-214A-4B0A-B76F-6169B739209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CAAAF-8323-F8BA-4FEE-369EFC90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8AF3F-F073-64A7-1BBA-4A3EAB6E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B0C9-33A1-47F1-AD80-69F93537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4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377666-9E34-F83A-78F7-3E2B8F01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B417-214A-4B0A-B76F-6169B739209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BEE27-0E11-8414-84FD-C128DA48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4A6BF-9292-3ECD-9CE4-0B78D03F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B0C9-33A1-47F1-AD80-69F93537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2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2196-9081-CB8B-5794-D909EF68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81252-7B7A-98A7-D1F0-26EDB5A8A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1EFC7-E7AA-E065-C5F3-A1422A6A0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68662-338F-F179-B277-4CA26845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B417-214A-4B0A-B76F-6169B739209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B2D01-DCB1-53A2-5241-3A597737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8D788-CE45-B234-946B-726BABB3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B0C9-33A1-47F1-AD80-69F93537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1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12C16-D71C-8258-10FE-5719A4CC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21C092-1C40-B581-DB2D-0F5666726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74EEA-4CE7-A36D-1674-C286C31D1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FE8B9-56B9-89BE-C0AD-E892EE54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B417-214A-4B0A-B76F-6169B739209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CED25-7E9A-6E08-5380-5282CD9F8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27A10-E0BD-18FC-AFE0-6D41FBB7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B0C9-33A1-47F1-AD80-69F93537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6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CBCC0-6AE7-178E-EABE-7942B74E3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8AD51-93DC-683E-FC87-1FF373A83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7379F-A171-F85D-01AA-35D36A102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EB417-214A-4B0A-B76F-6169B739209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E0D88-2044-EA8D-38AA-AF1999698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B9844-D348-F84B-8205-71D8E53D3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2B0C9-33A1-47F1-AD80-69F93537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A224-90CA-36C1-F367-D12CB0BEA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64F90-1DF7-5363-F77C-FD6CB5E134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76BE9177-AD38-DDEC-F20C-BE7A44F8A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7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A224-90CA-36C1-F367-D12CB0BEA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64F90-1DF7-5363-F77C-FD6CB5E134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CE7244FD-0EE2-C44A-3C68-DD11B418E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0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A224-90CA-36C1-F367-D12CB0BEA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64F90-1DF7-5363-F77C-FD6CB5E134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8596B21A-68DC-E0D3-05AB-858F7A7BA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4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A224-90CA-36C1-F367-D12CB0BEA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64F90-1DF7-5363-F77C-FD6CB5E134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DB8D171E-DDC0-4273-238D-02577F41F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36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A224-90CA-36C1-F367-D12CB0BEA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64F90-1DF7-5363-F77C-FD6CB5E134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050A4298-95D7-3035-E307-486FC8EC7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0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A224-90CA-36C1-F367-D12CB0BEA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64F90-1DF7-5363-F77C-FD6CB5E134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50E0AC4B-FBB7-201B-0B9C-5042C0D52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84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Lahiru Dilshan</dc:creator>
  <cp:lastModifiedBy>Lahiru Dilshan</cp:lastModifiedBy>
  <cp:revision>1</cp:revision>
  <dcterms:created xsi:type="dcterms:W3CDTF">2023-08-13T07:08:44Z</dcterms:created>
  <dcterms:modified xsi:type="dcterms:W3CDTF">2023-08-13T07:09:33Z</dcterms:modified>
</cp:coreProperties>
</file>