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6DD-6CDE-D668-258D-7A2C0C24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46270-5643-2170-35E4-DD706EF5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186E-5FE9-DB63-8748-3CE90AF4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5626-7CDE-1B19-1E50-20E6E9D6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8B6C-6D0B-A241-4B86-F71ABDC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52CD-B579-2D69-60E6-42EA4D22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A9CC-4003-F12E-A1F8-13E1954CD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AB53-4D23-F993-7288-DBC7023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1970-0891-F651-E49E-3B141B3C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5547-57A0-5855-79FC-98FBF935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E3D24-4A44-F5D2-0A06-AE40CF183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4815-50B2-B8CA-021A-806BEFCE9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075B-5D4F-9A8C-9DDD-A5EB9547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786-F305-00FF-2342-715633D7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A486-B89F-98BF-8609-243FB45B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80A-85F7-F2CD-4723-EAA191B6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677B-9602-7AF3-6CFA-4667D802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59D4-DC98-E266-8F40-D536DBFB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ABD0-9D00-EB7D-BD89-AE5CD07A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AC09-0A53-2BEF-6ACE-5EEB5C9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5437-DB51-5B74-65F5-378596BF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4923C-DD00-0786-D6FE-A8637518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2B2-2FE4-385A-0CD5-ADF2D591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BA4E-3D3A-D00F-86A2-04FB432B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BCDE-FD86-D533-6442-26FE02B4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F59B-C5B8-FF9F-9230-E754ABEF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92AE-2838-0001-88A7-8D95A4BD9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8F27-E54E-985A-1789-74C9FE10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DDA6-6A61-FB77-01A4-81F0FC27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2F4A-5BA1-0026-D8CE-84E541A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A2F0-AF51-6DC6-CBE2-0B171598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32F3-08CE-EB84-D3FD-BB7CA9F4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9C2A-1F5D-A8CC-475E-67BE5B74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398A8-026A-D817-6FCB-98076912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AE6EC-F092-114D-AA4F-D1BC44BD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39CD3-5165-7CB5-E4DB-0AAE6A2F4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4C64A-6D01-9D2E-A4A1-13B497D9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7DDE-F0A0-DD6C-9E9F-B7792AED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9DEFC-45B9-F533-24D5-80DD2D27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62F8-354A-F446-AE02-3D043F52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64C4-B8AB-25E1-BF40-29FC75C2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7675C-DDD7-9AC1-C6B6-B3DC71EC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9E7A-2741-FF46-EE2D-243DF6C5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F7C24-DD1C-1833-DD9B-B2484503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469BA-48DA-34CC-3845-CF320830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CB12-BBD5-AA63-294C-AFA4A47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4C57-AE02-0031-1D27-90C1143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B75-436D-08F8-F763-63CB5342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F2CB-C8B7-C87C-856B-D070A743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52161-FA32-5FBE-2F6E-5E862F8E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F9E43-CCE9-3F75-D514-E5B14D42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98D4B-72A5-2906-5B6B-C59A96E6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FC7B-3894-DD05-1368-7F4D5101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0B95C-A7B0-BE24-4A85-C53992A82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D779-0635-4D9A-562C-A69A763F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5C8C-9EE7-700F-87CE-B0B7E62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3E4F2-37E0-975D-47C9-67AC89DF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0518-89FD-D728-FD83-9F511A53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4252B-0BF9-38A9-07AE-C71F37CD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D602-EBE8-3B6D-28B8-A2C0FF3A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FDD7-CDA6-C1D0-2389-64C546BAA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CCFB-0F50-4D3A-88A3-AFC4849F4EFD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8272-2BB0-72B5-C2A2-3C58B2E9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6907-EDBA-3BF5-C327-0E7ABF8F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3148-2035-416A-964B-4D724F86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67978632-04DE-C332-D13C-CE431A21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7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with blue text&#10;&#10;Description automatically generated">
            <a:extLst>
              <a:ext uri="{FF2B5EF4-FFF2-40B4-BE49-F238E27FC236}">
                <a16:creationId xmlns:a16="http://schemas.microsoft.com/office/drawing/2014/main" id="{5E4731BB-6692-EFF2-22DF-4216CFDB5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BFFAB186-4287-22C0-4846-948605FC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1ABF8E05-214B-19EF-20DB-11D1ACE6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00A9072E-C2D5-8F94-EC7C-6A89F0B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879B-5EDE-217C-2504-40BBA20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DB5D-D99E-9415-0230-B05530636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AE3CC202-56A4-2CAD-522D-BA5657B80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2023-08-15T15:27:01Z</dcterms:created>
  <dcterms:modified xsi:type="dcterms:W3CDTF">2023-08-15T15:27:48Z</dcterms:modified>
</cp:coreProperties>
</file>