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7" d="100"/>
          <a:sy n="27" d="100"/>
        </p:scale>
        <p:origin x="62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AB6D-CD35-C459-A936-5FF270AF8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941BB-86C9-19EF-ECC1-3A3CAA08D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EBAE-7562-E335-5371-AF5FC2E5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0C8C-1403-40F8-87DE-93BD116C815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96F72-323F-C730-1953-8C44626B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FE668-A763-974A-B8B7-2B4A3083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68BD-D7D6-4E72-87E3-E55ADA91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2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A6F7-9C19-1D1B-8BAC-2F5B5879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4B2B0-2C1B-DB88-2564-C434323F3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9F95A-ED12-9FD2-2A27-1B0F289D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0C8C-1403-40F8-87DE-93BD116C815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FB3D1-590F-5603-5A02-682EFE55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DFFA3-A251-1231-9C60-F71AD6B5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68BD-D7D6-4E72-87E3-E55ADA91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6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0C0BE-062A-2BCE-FF53-316F8EFF8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B6ECC-3C2A-34E7-9A96-C911A4226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5A0A8-54BC-A935-6A59-B96AD4E0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0C8C-1403-40F8-87DE-93BD116C815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260D3-A5FC-D69F-5231-2CAA14D8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D0D4E-9E3A-7655-1898-6E5A1669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68BD-D7D6-4E72-87E3-E55ADA91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9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9B4D-0F6A-028D-EC85-D4979758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BA758-DD46-CB74-78F7-50D472ED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E53FB-71A4-EE8F-884F-8D768916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0C8C-1403-40F8-87DE-93BD116C815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C7C3-56DE-D29C-BD34-707B9510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B592A-360E-0305-1DF9-9BFFE0DF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68BD-D7D6-4E72-87E3-E55ADA91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9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491E-1F37-1EB0-F516-67B34C9D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02DD7-0179-527F-E88A-493E1ECB3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A2928-CE22-E134-4121-1B11A070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0C8C-1403-40F8-87DE-93BD116C815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43585-B002-77F2-1AF0-4C9DCC0A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D2EF6-AA69-A51C-B4CB-D8CCFFA5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68BD-D7D6-4E72-87E3-E55ADA91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1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09D2-C9A6-18F6-F809-0A1CCDBE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193F-C2A3-6E21-98D6-098A6D82C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AB5A3-4F5D-28B1-4B64-A259AED96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5F21C-DF00-7D59-32D8-DB8EDE25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0C8C-1403-40F8-87DE-93BD116C815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2823D-F68F-A9DA-0ACF-191B1219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73DF9-1EC0-BDCE-00B0-5A7CB75E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68BD-D7D6-4E72-87E3-E55ADA91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2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98FA-6740-B584-396F-48D2444D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70F9A-CAFE-6A66-7C77-3011FAD23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D01D1-C810-A5BC-54A2-AD69DB262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8E134-D657-DD97-495D-70C6F7A1B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8621D7-6C99-5A35-509E-AE822F736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D3D5E-C93C-DAC6-6929-7671449E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0C8C-1403-40F8-87DE-93BD116C815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081BD-6015-BEBD-70F6-877D14DD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BA52C-FB0E-18EC-1B17-AFDFDFCE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68BD-D7D6-4E72-87E3-E55ADA91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7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1FEE-5C84-DE60-46FD-454A6FFD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391D4-2804-05B2-3641-E946BFFF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0C8C-1403-40F8-87DE-93BD116C815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E6939-BEBA-0733-4C81-0B014A02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E7564-3AC9-07FD-7C18-6E2454F4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68BD-D7D6-4E72-87E3-E55ADA91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4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ED733-513F-F77F-6EF5-158FF044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0C8C-1403-40F8-87DE-93BD116C815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1FE9A-ED7F-FFB5-E22F-89B57B56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9CE98-FAB1-7CF8-42F2-F48DCF84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68BD-D7D6-4E72-87E3-E55ADA91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4996-A58D-2C48-E9EC-864339A3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3B19-CC07-932A-FA8C-F6247958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04749-0E7A-DB77-9F2E-71655CE7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322ED-D43C-D192-F13E-F7DC8EBA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0C8C-1403-40F8-87DE-93BD116C815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4827D-34AC-329B-5C15-C8EB6482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FAC85-5A23-F627-689A-ABBCFEBC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68BD-D7D6-4E72-87E3-E55ADA91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0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48A0-9BCC-4361-2177-A8CD4B72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96BD8-2B70-EA5E-7099-2086819FD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2E231-078C-D848-BFFF-30C68811C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E4CF7-C12D-F611-21B8-4458AF73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0C8C-1403-40F8-87DE-93BD116C815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F2A65-E855-13B3-72C1-3BFE08E2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2173D-9B01-824F-6DAD-7C5BA11C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68BD-D7D6-4E72-87E3-E55ADA91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3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A1163-4FE1-5C36-2D78-F1EAE324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9249F-7BD7-74D9-3D5C-6358B4FF1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6016-2054-7CBE-BB81-7BAD4C6A3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60C8C-1403-40F8-87DE-93BD116C815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C597-0FC9-00F8-7076-CBEFBE7C5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98F04-CFFE-A79A-3BAF-5E84E79A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568BD-D7D6-4E72-87E3-E55ADA91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2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3949-9BB4-CF76-9245-79CC8ACC7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E923D-E9A2-A2D0-B932-B10E89E4A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2A96C1F9-C76D-B0BB-BC8C-37E67DA83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8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3949-9BB4-CF76-9245-79CC8ACC7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E923D-E9A2-A2D0-B932-B10E89E4A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03BB911F-F89F-9432-0AC1-21FD310ED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8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3949-9BB4-CF76-9245-79CC8ACC7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E923D-E9A2-A2D0-B932-B10E89E4A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2B748E20-0C23-357D-7CBC-F9580F144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9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3949-9BB4-CF76-9245-79CC8ACC7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E923D-E9A2-A2D0-B932-B10E89E4A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2145EC19-F482-47F0-C0A7-3F9E567E5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6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3949-9BB4-CF76-9245-79CC8ACC7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E923D-E9A2-A2D0-B932-B10E89E4A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443C1B00-572B-B593-A590-4FCBF7596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8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3949-9BB4-CF76-9245-79CC8ACC7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E923D-E9A2-A2D0-B932-B10E89E4A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D2E174B8-3CB4-E64B-6DAB-AD5FD2AF2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Lahiru Dilshan</dc:creator>
  <cp:lastModifiedBy>Lahiru Dilshan</cp:lastModifiedBy>
  <cp:revision>1</cp:revision>
  <dcterms:created xsi:type="dcterms:W3CDTF">2023-08-15T16:11:32Z</dcterms:created>
  <dcterms:modified xsi:type="dcterms:W3CDTF">2023-08-15T16:12:10Z</dcterms:modified>
</cp:coreProperties>
</file>