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48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3F9EE-4E26-0446-F863-E133C2CA1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F6433-8D27-776D-5440-EBF151615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FE75C-6AEA-94A0-591B-9090D1184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4E29-8042-4DEC-B089-1DA11FD1E8C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C1895-4AC7-09D7-5C6E-B57028E8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44C35-2F04-383C-E893-D372FD90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A20B-7A0A-4C5E-80FE-F7C714DFC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5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B00E-27F7-CCC8-3EB0-7DCC46DC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61F96-FEFA-17D2-59E3-F2EB6CF00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A1C5D-E730-5F35-9577-106B4A4BF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4E29-8042-4DEC-B089-1DA11FD1E8C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20887-20C8-DDF9-D903-CD88EC873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0A8CF-62D6-230E-B7BA-F40C5C91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A20B-7A0A-4C5E-80FE-F7C714DFC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6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6F6F4E-78B6-D1DF-77F7-4CE079CA0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48B6A-ABC5-9542-ADFC-179477D51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82D7D-D234-F092-37B9-241F9969C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4E29-8042-4DEC-B089-1DA11FD1E8C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6170D-888A-5556-4A99-8C9D9FAEE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503C5-7EF7-2DB3-2023-7811A881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A20B-7A0A-4C5E-80FE-F7C714DFC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2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756B-70F3-834B-4AD1-6FD5D354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7310A-1D75-0C22-4EAB-9BA6B9796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AB0B9-6FD1-F428-DC91-4630542BB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4E29-8042-4DEC-B089-1DA11FD1E8C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40A5F-2761-C5FF-9FB8-A4B9ED11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DFC8E-621B-8C72-7EA1-49B9AD0F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A20B-7A0A-4C5E-80FE-F7C714DFC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3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31B2-A27E-4389-FF14-0A963ECD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A6DE1-49FD-12FA-5A22-11BC3B25D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DA8C0-D2EF-CF1F-3BB3-75B005CB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4E29-8042-4DEC-B089-1DA11FD1E8C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58AA8-B451-7B90-B4B9-DF8665DD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C78F9-EDD8-E914-E074-D9112D033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A20B-7A0A-4C5E-80FE-F7C714DFC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8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8F7B-023F-81A0-976B-A5743A10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50E16-8E7D-561D-70D2-DF4658E99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4950E-935F-2423-881E-6D21A7B45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E61C6-3E18-06A1-29D9-8B01BD48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4E29-8042-4DEC-B089-1DA11FD1E8C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446FF-1494-F8DF-59CE-63C84899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C3F77-14E3-FB9D-BAEC-55323CB2B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A20B-7A0A-4C5E-80FE-F7C714DFC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B776-9028-47A5-6AE1-23829EDE0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9943C-CE78-40AE-09B5-6E28AA0FE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19CF1-60D6-8E85-3829-503ED52E1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E57D4E-B8D4-4995-CD46-462D6EA58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84E52D-A64D-F42C-E142-BF2935CA9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51D48B-BE2B-5D84-5762-F9A54221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4E29-8042-4DEC-B089-1DA11FD1E8C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9E0A9-366C-EEB6-47D5-11443AE2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6C3997-C7E2-FDAC-8D3D-47163828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A20B-7A0A-4C5E-80FE-F7C714DFC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51441-BD05-1479-8E48-E1555084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88E6F5-B8FB-CAB4-1E85-DE4ADA70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4E29-8042-4DEC-B089-1DA11FD1E8C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8A5BC-682E-84DE-55C9-E822C76FE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B2E1B-1B31-2800-8A7D-1212D235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A20B-7A0A-4C5E-80FE-F7C714DFC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7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C9C16-F589-03C3-4B82-6A6DD5309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4E29-8042-4DEC-B089-1DA11FD1E8C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E4A46-6B2D-859F-0DD4-FC24B4AEE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71768-0C8C-9FDD-BDBC-0F344723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A20B-7A0A-4C5E-80FE-F7C714DFC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8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1F9EF-5F84-928D-3100-95D59C21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5BBFA-C4FE-5D7C-2902-DF59CDCD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89B0F-354E-A5AE-7FF1-0C9DA756A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16AA7-6D59-755A-855C-1BC27499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4E29-8042-4DEC-B089-1DA11FD1E8C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3604C-EE1F-45DE-F3F4-0690139D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0F794-0E9F-7931-5697-C8539543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A20B-7A0A-4C5E-80FE-F7C714DFC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4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870E-63E1-83E4-970E-49F38C91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12BD65-5E68-F948-7163-1152B055E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3752A-0D1C-DBC2-317C-C376AB844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891D0-BF07-4FD9-D4B2-AF0C46FD7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4E29-8042-4DEC-B089-1DA11FD1E8C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06A27-5249-701C-BDDC-025A5876E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51851-58B7-FEE9-5A8F-03159E46E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A20B-7A0A-4C5E-80FE-F7C714DFC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4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30DA22-95B0-C8E2-0D4A-454891CB6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6FD47-AD1E-1B00-9E4B-360159A1D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27C88-C325-5E03-C590-F5D3104C2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F4E29-8042-4DEC-B089-1DA11FD1E8C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3C2B8-96B6-D39F-0D28-7DC2BD5EB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485D8-D510-05B6-3526-3FAF22F4C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CA20B-7A0A-4C5E-80FE-F7C714DFC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8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2F11-6468-DA98-8954-5D60FB7890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E792E-7923-5A0E-1D7F-A2FB9C5E84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721B1591-5A83-A6B7-D75D-76E4B968C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12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the difference between a target and actual remaining&#10;&#10;Description automatically generated">
            <a:extLst>
              <a:ext uri="{FF2B5EF4-FFF2-40B4-BE49-F238E27FC236}">
                <a16:creationId xmlns:a16="http://schemas.microsoft.com/office/drawing/2014/main" id="{5C85CB70-CEBD-D927-7DFC-6FE414A72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46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6DED0E11-966B-19C3-38EF-F9DCF0BE7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90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88521A57-FACC-2693-DC46-7EBFAB92D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33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product backlog&#10;&#10;Description automatically generated">
            <a:extLst>
              <a:ext uri="{FF2B5EF4-FFF2-40B4-BE49-F238E27FC236}">
                <a16:creationId xmlns:a16="http://schemas.microsoft.com/office/drawing/2014/main" id="{EFE8A649-DC08-5188-AB2F-13C81BE65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86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green squares&#10;&#10;Description automatically generated">
            <a:extLst>
              <a:ext uri="{FF2B5EF4-FFF2-40B4-BE49-F238E27FC236}">
                <a16:creationId xmlns:a16="http://schemas.microsoft.com/office/drawing/2014/main" id="{A7C8D477-171D-A65D-01B3-87CD832A7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91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Lahiru Dilshan</dc:creator>
  <cp:lastModifiedBy>Lahiru Dilshan</cp:lastModifiedBy>
  <cp:revision>1</cp:revision>
  <dcterms:created xsi:type="dcterms:W3CDTF">2023-08-16T01:48:23Z</dcterms:created>
  <dcterms:modified xsi:type="dcterms:W3CDTF">2023-08-16T01:49:10Z</dcterms:modified>
</cp:coreProperties>
</file>