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7" d="100"/>
          <a:sy n="27" d="100"/>
        </p:scale>
        <p:origin x="62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1DEC-A025-59DA-EFB3-413197A52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8349F-4940-F884-F115-8543EC4D9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E081D-BCAE-D637-94C1-3DB070E4E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625F-DDAA-4A2F-A007-869B0CBCE13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36DD0-E910-619C-ABCA-1899CA81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01900-FDFC-D417-2D67-231A8CE4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80C6-4881-4119-A711-6AC7E2DF4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1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69D15-CBBD-DA9E-1FF2-1A2306BD0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583B5-020A-1F64-C8C4-A5D5F2932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787BA-D50D-AA6D-182A-1E906F12D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625F-DDAA-4A2F-A007-869B0CBCE13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0AA4-0212-18E1-C3DC-739DB128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FBA31-D618-E260-C8A5-067341D6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80C6-4881-4119-A711-6AC7E2DF4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5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E08D89-342C-44A2-EDDD-4B07A5BD2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F7A22-5208-A693-871D-38C22831F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303B5-6616-47ED-B3E8-6C928D5E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625F-DDAA-4A2F-A007-869B0CBCE13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26B58-1998-77BD-4232-417FC1F1B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A6EF8-2842-EAB0-F7F9-83BE068FB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80C6-4881-4119-A711-6AC7E2DF4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9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D9C4-4DBC-B2C2-29A3-B7F911F4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10F43-FF7F-3ECF-DD06-82175F108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11DCE-0CD6-558B-9554-37F01F18F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625F-DDAA-4A2F-A007-869B0CBCE13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6DBD3-8756-289E-805F-855184182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54DAE-CE6C-35CC-4DF2-FE53F894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80C6-4881-4119-A711-6AC7E2DF4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8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DF8EF-EBF7-42E2-7787-097B5F62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5CECC-A42D-282A-B996-EE4355CF9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316CF-8546-7B81-0169-6604BD92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625F-DDAA-4A2F-A007-869B0CBCE13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677E4-18E0-9B90-2A32-9E53692C4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F2ACD-5ECA-66D1-8A38-6E7563FD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80C6-4881-4119-A711-6AC7E2DF4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9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925EE-C5AF-DE18-08CE-F4CB374CB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E8083-CB26-F26A-DBAF-FFBD958B0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5D00A-2C0D-7AE0-31E7-05B06ECA8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5312A-A588-28B4-78CF-7397F288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625F-DDAA-4A2F-A007-869B0CBCE13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4F2F5-6DB8-7752-BEE7-3C26ACF9D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8BE69-3C3C-AC07-E4CC-6E05F54E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80C6-4881-4119-A711-6AC7E2DF4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8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B49E-5524-CF4A-B701-EE0FBD2E7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D431A-A3B4-105C-6613-48B53EA76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E0B0E-6B31-F447-E2C8-6C4621601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AD3CD8-E044-6689-380F-791793779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1F8BB-C76C-2609-2C0D-51864918E7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614976-FFE7-9D49-D4A6-506DCD941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625F-DDAA-4A2F-A007-869B0CBCE13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F8AC86-DE37-D671-95E2-D81DFA0CB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C966A1-A8C3-B9E4-60BF-9F0E6541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80C6-4881-4119-A711-6AC7E2DF4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23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CBD04-E15F-ECA7-2C96-AE26C0D92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AA1932-A0CC-104F-A152-963E899C0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625F-DDAA-4A2F-A007-869B0CBCE13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71ABF-292E-C4A3-16EE-63492294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F26766-3BFC-C3A7-4BA5-9E1B8637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80C6-4881-4119-A711-6AC7E2DF4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0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AB8DE2-62F4-EF01-158E-CEEF22EF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625F-DDAA-4A2F-A007-869B0CBCE13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DFB53-51E8-6A75-1A65-B7A511D2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A01AB-5CCB-2BC5-0D48-95910C61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80C6-4881-4119-A711-6AC7E2DF4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0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3635F-E349-A0BB-A232-A626CBB9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335C8-AE71-0AEB-A4D4-53CBA09ED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15D0E-8968-15D6-9D61-66BCED436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59367-AB5C-DE9D-B6D4-FBC07A71B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625F-DDAA-4A2F-A007-869B0CBCE13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D9AE5-8341-5EE8-D058-AED2BC7A3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8B61A-FE63-24BE-66FB-738849435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80C6-4881-4119-A711-6AC7E2DF4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5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93375-78A0-30D3-0B6C-0C5572240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2DC2A-C468-C5CA-9477-75FD62C54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E1C43-CA68-2A4F-C7EC-87216A8F2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D8D00-1BD7-3B3F-B2EE-CBC794BC9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625F-DDAA-4A2F-A007-869B0CBCE13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3F08C-3856-E72C-6570-5EE215689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F61F3-68C5-7657-164D-34739A9D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80C6-4881-4119-A711-6AC7E2DF4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0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333644-22AD-0691-A7D5-750CA84A0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FB236-E546-6568-096B-1DE7FCAB8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0170F-6C5E-C096-3D33-D7D7B9D16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7625F-DDAA-4A2F-A007-869B0CBCE13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C0AF3-93BB-95D3-41EF-C7C8AF441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B340C-9118-D362-0C39-6FC0FD1B7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D80C6-4881-4119-A711-6AC7E2DF4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2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A6D9-6044-3337-8237-C9DF10DE5D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E75C5-080F-A035-A024-FAC1B04F7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D3E11BF-0A0E-B17C-53F1-86DFB74CD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7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A6D9-6044-3337-8237-C9DF10DE5D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E75C5-080F-A035-A024-FAC1B04F7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white background with blue text&#10;&#10;Description automatically generated">
            <a:extLst>
              <a:ext uri="{FF2B5EF4-FFF2-40B4-BE49-F238E27FC236}">
                <a16:creationId xmlns:a16="http://schemas.microsoft.com/office/drawing/2014/main" id="{ABD344F7-141D-094D-8C29-9AFD11D4C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358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A6D9-6044-3337-8237-C9DF10DE5D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E75C5-080F-A035-A024-FAC1B04F7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erson and person standing next to a wall with yellow sticky notes&#10;&#10;Description automatically generated">
            <a:extLst>
              <a:ext uri="{FF2B5EF4-FFF2-40B4-BE49-F238E27FC236}">
                <a16:creationId xmlns:a16="http://schemas.microsoft.com/office/drawing/2014/main" id="{E9C09DD3-08B4-655D-B3D7-2526815D0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72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A6D9-6044-3337-8237-C9DF10DE5D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E75C5-080F-A035-A024-FAC1B04F7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white background with blue text&#10;&#10;Description automatically generated">
            <a:extLst>
              <a:ext uri="{FF2B5EF4-FFF2-40B4-BE49-F238E27FC236}">
                <a16:creationId xmlns:a16="http://schemas.microsoft.com/office/drawing/2014/main" id="{437148BA-A24F-2AE1-0572-C13751267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7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A6D9-6044-3337-8237-C9DF10DE5D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E75C5-080F-A035-A024-FAC1B04F7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ouple of people standing next to a white board with yellow sticky notes&#10;&#10;Description automatically generated">
            <a:extLst>
              <a:ext uri="{FF2B5EF4-FFF2-40B4-BE49-F238E27FC236}">
                <a16:creationId xmlns:a16="http://schemas.microsoft.com/office/drawing/2014/main" id="{994FCB32-4743-E562-C054-CA80E1A2D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99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A6D9-6044-3337-8237-C9DF10DE5D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E75C5-080F-A035-A024-FAC1B04F7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artoon people with sticky notes on a board&#10;&#10;Description automatically generated">
            <a:extLst>
              <a:ext uri="{FF2B5EF4-FFF2-40B4-BE49-F238E27FC236}">
                <a16:creationId xmlns:a16="http://schemas.microsoft.com/office/drawing/2014/main" id="{559280DB-BF45-9E46-2191-5F5F639ED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6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A6D9-6044-3337-8237-C9DF10DE5D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E75C5-080F-A035-A024-FAC1B04F7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diagram of a task&#10;&#10;Description automatically generated">
            <a:extLst>
              <a:ext uri="{FF2B5EF4-FFF2-40B4-BE49-F238E27FC236}">
                <a16:creationId xmlns:a16="http://schemas.microsoft.com/office/drawing/2014/main" id="{442564A7-EA94-430F-E2A8-D4E742D62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78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A6D9-6044-3337-8237-C9DF10DE5D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E75C5-080F-A035-A024-FAC1B04F7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erson holding a plant and pointing at a white board&#10;&#10;Description automatically generated">
            <a:extLst>
              <a:ext uri="{FF2B5EF4-FFF2-40B4-BE49-F238E27FC236}">
                <a16:creationId xmlns:a16="http://schemas.microsoft.com/office/drawing/2014/main" id="{C5616A3C-5AD5-C462-EECA-B4EB05D8D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9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Lahiru Dilshan</dc:creator>
  <cp:lastModifiedBy>Lahiru Dilshan</cp:lastModifiedBy>
  <cp:revision>1</cp:revision>
  <dcterms:created xsi:type="dcterms:W3CDTF">2023-08-16T01:52:56Z</dcterms:created>
  <dcterms:modified xsi:type="dcterms:W3CDTF">2023-08-16T01:53:41Z</dcterms:modified>
</cp:coreProperties>
</file>