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4E6-9F94-48F6-A69E-66B11EE3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610E-B20D-4DAB-8D2A-11BF858F3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97B-55C1-4206-990A-6DAA6C89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9877-65B5-4828-AFFF-2503BA62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D2D1-20DF-4826-857B-6DDDEF9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7656-B51E-4276-93DE-C09D47A2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39CC5-655F-401B-8D24-976816764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C56-A1EF-4D84-B68F-1BB7277C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6778-E4C3-49F6-BDDB-9F155B18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8072-B1F4-4456-A882-2F2D2EA4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F1EF2-219D-4246-99E5-6CFF6610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265C7-9999-4D8B-9F1E-99E747E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9764-BDF8-4716-ACCA-657C157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B832-FF31-4A14-AE3D-8BAF3DC1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0304-B326-4711-B9BD-E554EF8E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DF0E-DBD2-4EDF-B5A3-C92C8A83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180-480D-4C0B-AEF6-E7489680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CB85-8665-4538-8A82-4447E500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D6B6-EF8B-4D02-96C1-FC9D946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BBF0-7DBB-4838-BE2B-E5421658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BD9C-7646-4B75-8F38-5DA3685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68E8-CE36-45BA-BC33-09F8D3EB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D2BC-A1FE-4AAD-9F05-A2C2FFF6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5A15-D503-40A7-B84E-04B1AB04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9ABD-2614-4457-9B44-B648F909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2517-52DB-4043-862F-EBE3A84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4A24-9DE7-44D4-91A2-6F411414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CB29A-407C-4BDE-BDC6-8875A8D6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AB75-953C-484B-BD0F-8022C568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E715B-F191-4B84-BE07-977642DD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96B6-5288-40A8-8C18-5CB3DB63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446-9E83-480E-961C-C59752F1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EA49-C8AE-42B2-BCE1-A1670003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E969-8CBB-492E-91EF-3C32A809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641AD-7562-4B8D-B8FE-B9E43B8B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54DA8-AF07-4083-9615-CCD995CF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3C621-3569-4E64-AD17-6FB5F8B6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6C078-9C43-4FD8-B23D-ACA5F16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E61D3-6EFF-48BC-ADFA-F5045C61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410B-D34E-4C29-881B-BF8D96A8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D8E4C-D09B-461E-812E-AD2A518C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10F9-BFDD-4861-B791-C13F6AAF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38F98-793C-4ECE-8597-0092BF5B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6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DC19-D591-4727-A69A-CA97D1B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4B2F9-3B14-4732-B986-5A36721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BB1C5-9452-4622-9130-2976C22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6BBB-26F5-4915-AB67-9A9E6189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1F1D-B670-487E-B41E-AFBBE72B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FBF0-8C2C-4B8C-9969-F0155F02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458EE-C7C0-4EF3-AEF3-4355A4A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3C532-8939-45AA-A1CC-93BC23F2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6D027-9AD3-4BDF-8E55-408CE3C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3AD0-E806-401B-BAA0-C75CD798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D2EFE-0AC5-4CE7-A6D9-593885CB0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C230-0EE4-4BA7-A80B-BE5A9E17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D2775-45C2-4647-99C1-88121EDC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3B5E-0615-4187-BDB7-D59957B1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8360-EFD1-42E4-9B2C-4864DECC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C00FB-0035-4B1C-AFE8-CE334000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916F-FDA0-4401-9E12-57D744DC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429-CDEB-4A83-858F-E048397B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E962-E632-4B08-9C68-8D946479B504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D2E-C665-4DBE-9E4B-8F51EF402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F412-8723-4AA6-8E95-A75741B0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Calibrate Scale: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 0g-&gt;press 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3" y="2325255"/>
            <a:ext cx="59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IsSaved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calibratingFactor++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calibratingFactor--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isSaved=1;</a:t>
            </a:r>
          </a:p>
          <a:p>
            <a:r>
              <a:rPr lang="en-US" dirty="0"/>
              <a:t>MenuMode++;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341A7-89FB-4749-81DF-1260D981F22B}"/>
              </a:ext>
            </a:extLst>
          </p:cNvPr>
          <p:cNvSpPr txBox="1"/>
          <p:nvPr/>
        </p:nvSpPr>
        <p:spPr>
          <a:xfrm>
            <a:off x="6174509" y="2159001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46CB6-0771-42CE-AA03-C897C2557EB6}"/>
              </a:ext>
            </a:extLst>
          </p:cNvPr>
          <p:cNvSpPr/>
          <p:nvPr/>
        </p:nvSpPr>
        <p:spPr>
          <a:xfrm>
            <a:off x="6174505" y="141316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</p:spTree>
    <p:extLst>
      <p:ext uri="{BB962C8B-B14F-4D97-AF65-F5344CB8AC3E}">
        <p14:creationId xmlns:p14="http://schemas.microsoft.com/office/powerpoint/2010/main" val="131386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=4;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  <a:p>
            <a:r>
              <a:rPr lang="en-US" noProof="1"/>
              <a:t>setDatePositionSettings = 0;</a:t>
            </a:r>
          </a:p>
          <a:p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meridiemNumberSetTime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meridiemNumberSetTime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 =0;</a:t>
            </a:r>
          </a:p>
          <a:p>
            <a:r>
              <a:rPr lang="en-US" dirty="0"/>
              <a:t>MenuLevel1 = 3;</a:t>
            </a:r>
          </a:p>
          <a:p>
            <a:r>
              <a:rPr lang="en-US" noProof="1"/>
              <a:t>setDatePositionSettings 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Time sec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56418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/00/2021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Time AM/PM</a:t>
            </a:r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41587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=2;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month++;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month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day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445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=3;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updateRTC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year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year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setDatePositionSettings=0</a:t>
            </a:r>
          </a:p>
          <a:p>
            <a:r>
              <a:rPr lang="en-US" dirty="0"/>
              <a:t>MenuLevel1 = 4;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month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80197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Minimum Temp</a:t>
            </a:r>
          </a:p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Celsius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minimumTemp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minimumTemp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Minimum temp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year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87449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0337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Heater Off Temp</a:t>
            </a:r>
          </a:p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Celsius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  <a:p>
            <a:r>
              <a:rPr lang="en-US" dirty="0"/>
              <a:t>MenuLevel1</a:t>
            </a:r>
            <a:r>
              <a:rPr lang="en-US" noProof="1"/>
              <a:t>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heaterOffTemp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heaterOffTemp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Save();</a:t>
            </a:r>
          </a:p>
          <a:p>
            <a:r>
              <a:rPr lang="en-US" dirty="0"/>
              <a:t>MenuLevel1 = 0;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Heater off temp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minimum temp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61905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2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 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slotNumber 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5;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2;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1;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Filter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10983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3;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57526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 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5" y="2346112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12" y="3822775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4" y="1600275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8" y="307693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5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2;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82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4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4;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4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08509" y="5328560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08509" y="458272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77" y="5332256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3; </a:t>
            </a:r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78" y="4586419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12" y="2355731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8" y="160989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0367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Settings       &gt;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Feed Schedule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788891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1;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Mode button in Desktop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9447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3;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4;saveData();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6538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#5&gt;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4;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1;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471085"/>
            <a:ext cx="2974113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MenuMode </a:t>
            </a:r>
            <a:r>
              <a:rPr lang="en-US" sz="1400" dirty="0"/>
              <a:t>=1;</a:t>
            </a:r>
          </a:p>
          <a:p>
            <a:r>
              <a:rPr lang="en-US" sz="1400" noProof="1"/>
              <a:t>MenuSelectionOption =2;</a:t>
            </a:r>
            <a:endParaRPr lang="en-US" sz="1400" dirty="0"/>
          </a:p>
          <a:p>
            <a:r>
              <a:rPr lang="en-US" sz="1400" dirty="0"/>
              <a:t>MenuLevel1 = 5; </a:t>
            </a:r>
          </a:p>
          <a:p>
            <a:r>
              <a:rPr lang="en-US" sz="1400" dirty="0" err="1"/>
              <a:t>saveData</a:t>
            </a:r>
            <a:r>
              <a:rPr lang="en-US" sz="1400" dirty="0"/>
              <a:t>();</a:t>
            </a:r>
          </a:p>
          <a:p>
            <a:r>
              <a:rPr lang="en-US" sz="1400" dirty="0"/>
              <a:t>MenuLevel2 = 1;</a:t>
            </a:r>
          </a:p>
          <a:p>
            <a:r>
              <a:rPr lang="en-US" sz="1400" noProof="1"/>
              <a:t>setTimePositionFilter=1;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44961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0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filterSlotHourFrom[</a:t>
            </a:r>
            <a:r>
              <a:rPr lang="en-US" sz="1400" b="1" dirty="0"/>
              <a:t>MenuLevel1</a:t>
            </a:r>
            <a:r>
              <a:rPr lang="en-US" sz="1400" dirty="0"/>
              <a:t>-1]</a:t>
            </a:r>
            <a:r>
              <a:rPr lang="en-US" sz="1400" noProof="1"/>
              <a:t> </a:t>
            </a:r>
            <a:r>
              <a:rPr lang="en-US" sz="1400" dirty="0"/>
              <a:t>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filterSlotHourFrom[MenuLevel1-1]--;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31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filterSlotMinFrom[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filterSlotMinFrom[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4224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filterSlotsMeridiemFrom[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filterSlotsMeridiemFrom[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3661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filterSlotHourTo[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filterSlotHourTo[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659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64166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=6;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filterSlotsMeridiemTo[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filterSlotsMeridiemTo[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</a:p>
          <a:p>
            <a:r>
              <a:rPr lang="en-US" dirty="0"/>
              <a:t>MenuLevel2</a:t>
            </a:r>
            <a:r>
              <a:rPr lang="en-US" noProof="1"/>
              <a:t>=</a:t>
            </a:r>
            <a:r>
              <a:rPr lang="en-US" dirty="0"/>
              <a:t> MenuLevel1;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044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Set time 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Settings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Feed Schedule 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4426405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68056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 Schedule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Down button in MainMenu </a:t>
            </a:r>
            <a:r>
              <a:rPr lang="en-US" dirty="0"/>
              <a:t>Settings</a:t>
            </a:r>
          </a:p>
          <a:p>
            <a:r>
              <a:rPr lang="en-US" noProof="1"/>
              <a:t>Press UP button in MainMenu </a:t>
            </a:r>
            <a:r>
              <a:rPr lang="en-US" dirty="0"/>
              <a:t>Filter Schedule</a:t>
            </a:r>
          </a:p>
          <a:p>
            <a:endParaRPr lang="en-US" dirty="0"/>
          </a:p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009452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Active Filter ?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 #n :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</a:t>
            </a:r>
            <a:r>
              <a:rPr lang="en-US"/>
              <a:t>	menuLevel3=1;</a:t>
            </a:r>
            <a:endParaRPr lang="en-US" dirty="0"/>
          </a:p>
          <a:p>
            <a:r>
              <a:rPr lang="en-US" dirty="0"/>
              <a:t>MenuLevel2 =! 0;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=0;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0; </a:t>
            </a:r>
          </a:p>
          <a:p>
            <a:r>
              <a:rPr lang="en-US" dirty="0"/>
              <a:t>MenuLevel2=0;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Active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toggleStateFilterSlot(</a:t>
            </a:r>
            <a:r>
              <a:rPr lang="en-US" dirty="0"/>
              <a:t>MenuLevel2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69104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Feed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38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 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slotNumber 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5;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2;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1;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Feeder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56273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3;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2;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076464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 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5" y="2346112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12" y="3822775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4" y="1600275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8" y="307693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5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2;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82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4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4;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4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08509" y="5328560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08509" y="458272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77" y="5332256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 </a:t>
            </a:r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78" y="4586419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12" y="2355731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8" y="160989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80181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3;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4;saveData();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32318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#5&gt;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4;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1;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471085"/>
            <a:ext cx="2974113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MenuMode </a:t>
            </a:r>
            <a:r>
              <a:rPr lang="en-US" sz="1400" dirty="0"/>
              <a:t>=1;</a:t>
            </a:r>
          </a:p>
          <a:p>
            <a:r>
              <a:rPr lang="en-US" sz="1400" noProof="1"/>
              <a:t>MenuSelectionOption =3;</a:t>
            </a:r>
            <a:endParaRPr lang="en-US" sz="1400" dirty="0"/>
          </a:p>
          <a:p>
            <a:r>
              <a:rPr lang="en-US" sz="1400" dirty="0"/>
              <a:t>MenuLevel1 = 5; </a:t>
            </a:r>
          </a:p>
          <a:p>
            <a:r>
              <a:rPr lang="en-US" sz="1400" dirty="0" err="1"/>
              <a:t>saveData</a:t>
            </a:r>
            <a:r>
              <a:rPr lang="en-US" sz="1400" dirty="0"/>
              <a:t>();</a:t>
            </a:r>
          </a:p>
          <a:p>
            <a:r>
              <a:rPr lang="en-US" sz="1400" dirty="0"/>
              <a:t>MenuLevel2 = 1;</a:t>
            </a:r>
          </a:p>
          <a:p>
            <a:r>
              <a:rPr lang="en-US" sz="1400" noProof="1"/>
              <a:t>setTimePositionFeeder=1;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9424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Feeder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9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feedSlotHour</a:t>
            </a:r>
            <a:r>
              <a:rPr lang="en-US" sz="1400" dirty="0"/>
              <a:t>[</a:t>
            </a:r>
            <a:r>
              <a:rPr lang="en-US" sz="1400" b="1" dirty="0"/>
              <a:t>MenuLevel1</a:t>
            </a:r>
            <a:r>
              <a:rPr lang="en-US" sz="1400" dirty="0"/>
              <a:t>-1]</a:t>
            </a:r>
            <a:r>
              <a:rPr lang="en-US" sz="1400" noProof="1"/>
              <a:t> </a:t>
            </a:r>
            <a:r>
              <a:rPr lang="en-US" sz="1400" dirty="0"/>
              <a:t>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feedSlotHour</a:t>
            </a:r>
            <a:r>
              <a:rPr lang="en-US" sz="1400" b="1" dirty="0"/>
              <a:t>[MenuLevel1-1]--;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09418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feedSlotMin[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feedSlotMin[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256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Filter Schedule&gt;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Schedule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Down button in MainMenu </a:t>
            </a:r>
            <a:r>
              <a:rPr lang="en-US" dirty="0"/>
              <a:t>Feed Schedule</a:t>
            </a:r>
          </a:p>
          <a:p>
            <a:r>
              <a:rPr lang="en-US" noProof="1"/>
              <a:t>Press UP button in Settings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761624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feedSlotsMeridiem[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feedSlotsMeridiem[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00521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0; 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  <a:endParaRPr lang="en-US" dirty="0"/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MenuLevel2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888034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DC1C-C9B1-4008-B987-3F6B4F39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00"/>
            <a:ext cx="10515600" cy="5932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3925-283A-4BE6-BF41-3B8A2433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979"/>
            <a:ext cx="10515600" cy="547199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100" noProof="1"/>
              <a:t>MenuMode  - 0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MenuSelectionOption – 0 to 3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intFoodPerServe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Hr –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setTimePositionSettings - 0 to 4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Min –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Sec –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meridiemNumberSetTime –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setDatePositionSettings 0 to 3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Day – 1 – 31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Month  - 1 -12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Year – 21 – 40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minimumTemp – 0 to 27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setTimePositionFilter</a:t>
            </a:r>
            <a:r>
              <a:rPr lang="en-US" sz="1600" noProof="1"/>
              <a:t> </a:t>
            </a:r>
            <a:r>
              <a:rPr lang="en-US" sz="1100" noProof="1"/>
              <a:t>0- 6</a:t>
            </a:r>
          </a:p>
          <a:p>
            <a:pPr>
              <a:spcBef>
                <a:spcPts val="0"/>
              </a:spcBef>
            </a:pPr>
            <a:r>
              <a:rPr lang="en-US" sz="900" noProof="1"/>
              <a:t>setTimePositionFeeder</a:t>
            </a:r>
            <a:r>
              <a:rPr lang="en-US" sz="1100" noProof="1"/>
              <a:t> 0 - 4</a:t>
            </a:r>
          </a:p>
          <a:p>
            <a:pPr>
              <a:spcBef>
                <a:spcPts val="0"/>
              </a:spcBef>
            </a:pPr>
            <a:endParaRPr lang="en-US" sz="1100" noProof="1"/>
          </a:p>
          <a:p>
            <a:pPr>
              <a:spcBef>
                <a:spcPts val="0"/>
              </a:spcBef>
            </a:pPr>
            <a:r>
              <a:rPr lang="en-US" sz="1100" noProof="1"/>
              <a:t>filterSlotsStatus[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filterSlotHourFrom[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filterSlotHourTo[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filterSlotMinFrom[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filterSlotMinTo[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filterSlotsMeridiemFrom[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 //0=AM , 1=PM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filterSlotsMeridiemTo[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 </a:t>
            </a:r>
          </a:p>
          <a:p>
            <a:pPr>
              <a:spcBef>
                <a:spcPts val="0"/>
              </a:spcBef>
            </a:pPr>
            <a:endParaRPr lang="en-US" sz="1100" noProof="1"/>
          </a:p>
          <a:p>
            <a:pPr>
              <a:spcBef>
                <a:spcPts val="0"/>
              </a:spcBef>
            </a:pPr>
            <a:r>
              <a:rPr lang="en-US" sz="1100" noProof="1"/>
              <a:t>feedSlotsStatus[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feedSlotHour[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feedSlotMin[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feedSlotsMeridiem[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04608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Food Per Serving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0000 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intFoodPerServe</a:t>
            </a:r>
            <a:r>
              <a:rPr lang="en-US" noProof="1"/>
              <a:t>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intFoodPerServe 1 --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</a:p>
          <a:p>
            <a:r>
              <a:rPr lang="en-US" dirty="0"/>
              <a:t>MenuLevel1</a:t>
            </a:r>
            <a:r>
              <a:rPr lang="en-US" noProof="1"/>
              <a:t>=0;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8543644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			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updateSetClockVariables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/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 //settings</a:t>
            </a:r>
          </a:p>
          <a:p>
            <a:r>
              <a:rPr lang="en-US" dirty="0"/>
              <a:t>saveData();</a:t>
            </a:r>
          </a:p>
          <a:p>
            <a:r>
              <a:rPr lang="en-US" noProof="1"/>
              <a:t>setTimePositionSettings </a:t>
            </a:r>
            <a:r>
              <a:rPr lang="en-US" dirty="0"/>
              <a:t>=1;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 Per Serving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Settings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2580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.00.00AM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Food Per Serving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035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=2;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 err="1"/>
              <a:t>SetTime</a:t>
            </a:r>
            <a:r>
              <a:rPr lang="en-US" dirty="0"/>
              <a:t>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176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=3;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Time min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67023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3394</Words>
  <Application>Microsoft Office PowerPoint</Application>
  <PresentationFormat>Widescreen</PresentationFormat>
  <Paragraphs>1021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Feed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Feeder slot selection</vt:lpstr>
      <vt:lpstr>PowerPoint Presentation</vt:lpstr>
      <vt:lpstr>PowerPoint Presentation</vt:lpstr>
      <vt:lpstr>PowerPoint Presentation</vt:lpstr>
      <vt:lpstr>PowerPoint Presentation</vt:lpstr>
      <vt:lpstr>Limits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Dilshan</dc:creator>
  <cp:lastModifiedBy>Nipun Dilshan</cp:lastModifiedBy>
  <cp:revision>274</cp:revision>
  <dcterms:created xsi:type="dcterms:W3CDTF">2021-11-06T17:32:46Z</dcterms:created>
  <dcterms:modified xsi:type="dcterms:W3CDTF">2021-11-14T17:06:55Z</dcterms:modified>
</cp:coreProperties>
</file>