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6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9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2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92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2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26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18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2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0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8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6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7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8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1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12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06E51-02EC-4111-BC85-0887E163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68" y="1358830"/>
            <a:ext cx="9481351" cy="396777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39DD9BB-77BF-45D0-BC57-F45645586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055" y="1911551"/>
            <a:ext cx="8791575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Education center management system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7CBF88F-528D-4C9D-A9FD-55F57507E0A5}"/>
              </a:ext>
            </a:extLst>
          </p:cNvPr>
          <p:cNvSpPr/>
          <p:nvPr/>
        </p:nvSpPr>
        <p:spPr>
          <a:xfrm>
            <a:off x="2056291" y="1787266"/>
            <a:ext cx="8991600" cy="3068637"/>
          </a:xfrm>
          <a:prstGeom prst="flowChartProcess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4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E24C1C-5DE0-4CA7-9C9A-A1BC7AD8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79" y="674703"/>
            <a:ext cx="8500427" cy="5666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39601-C65D-419C-A832-29948498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103" y="583006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b="1" u="sng" dirty="0">
                <a:solidFill>
                  <a:schemeClr val="bg1"/>
                </a:solidFill>
              </a:rPr>
              <a:t>Content.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218A-4CC9-489E-90CF-7FF7D978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600" y="2125200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sz="3500" b="1" i="1" dirty="0"/>
              <a:t>Introduction.</a:t>
            </a:r>
          </a:p>
          <a:p>
            <a:r>
              <a:rPr lang="en-US" sz="3500" b="1" i="1" dirty="0"/>
              <a:t>Problem.</a:t>
            </a:r>
          </a:p>
          <a:p>
            <a:r>
              <a:rPr lang="en-US" sz="3500" b="1" i="1" dirty="0"/>
              <a:t>Scope.</a:t>
            </a:r>
          </a:p>
          <a:p>
            <a:r>
              <a:rPr lang="en-US" sz="3500" b="1" i="1" dirty="0"/>
              <a:t>Solution.</a:t>
            </a:r>
          </a:p>
          <a:p>
            <a:r>
              <a:rPr lang="en-US" sz="3500" b="1" i="1" dirty="0"/>
              <a:t>Interfaces.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781F1-21C8-4938-AA70-517697B015FB}"/>
              </a:ext>
            </a:extLst>
          </p:cNvPr>
          <p:cNvSpPr/>
          <p:nvPr/>
        </p:nvSpPr>
        <p:spPr>
          <a:xfrm>
            <a:off x="1500326" y="583006"/>
            <a:ext cx="8922058" cy="5906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544-6243-4837-9D19-021E342E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u="sng" dirty="0"/>
              <a:t>Introduction</a:t>
            </a:r>
            <a:r>
              <a:rPr lang="en-US" b="1" u="sng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58C235-EFE8-41E9-ACE4-47B80241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2316162"/>
            <a:ext cx="9905999" cy="3541714"/>
          </a:xfrm>
        </p:spPr>
        <p:txBody>
          <a:bodyPr>
            <a:normAutofit/>
          </a:bodyPr>
          <a:lstStyle/>
          <a:p>
            <a:r>
              <a:rPr lang="en-US" sz="3600" dirty="0"/>
              <a:t>Through this system, the student has a direct connection between the institution. This system covers the area of student registration, mark the student attendance and search  student details. </a:t>
            </a:r>
          </a:p>
        </p:txBody>
      </p:sp>
    </p:spTree>
    <p:extLst>
      <p:ext uri="{BB962C8B-B14F-4D97-AF65-F5344CB8AC3E}">
        <p14:creationId xmlns:p14="http://schemas.microsoft.com/office/powerpoint/2010/main" val="173206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707F-3C32-4E19-88B2-8C32A09E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58B0-0F00-4ADF-97F3-4CD7FE2A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dirty="0"/>
              <a:t>Problem is manual Omissions in adding data to logs. It takes a long time to do it. To avoid difficulties in getting data from attendance register.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9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CE9A-8F32-49CA-85AE-20160B9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F807-2E99-4460-AF08-9440632C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7" y="2097088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Introducing Education center management system can reduce the time wasted It will enable you to manage your work efficiently. </a:t>
            </a:r>
          </a:p>
          <a:p>
            <a:r>
              <a:rPr lang="en-US" sz="3600" dirty="0"/>
              <a:t>This system can record student attendance details.  </a:t>
            </a:r>
          </a:p>
          <a:p>
            <a:r>
              <a:rPr lang="en-US" sz="3600" dirty="0"/>
              <a:t>system can  search student details.</a:t>
            </a:r>
          </a:p>
        </p:txBody>
      </p:sp>
    </p:spTree>
    <p:extLst>
      <p:ext uri="{BB962C8B-B14F-4D97-AF65-F5344CB8AC3E}">
        <p14:creationId xmlns:p14="http://schemas.microsoft.com/office/powerpoint/2010/main" val="187036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E96-9BEF-45E5-AF83-32E79C0B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B72B-E323-4FBD-8257-BEA8445C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Introducing Education center management system can reduce the time wasted It will enable you to manage your work efficiently. Within a short period of time, the dates of the student's arrival at the educational institution can be ensured.      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 • This system can record student id, name, subject details.  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 • This system can search the student details.</a:t>
            </a:r>
          </a:p>
        </p:txBody>
      </p:sp>
    </p:spTree>
    <p:extLst>
      <p:ext uri="{BB962C8B-B14F-4D97-AF65-F5344CB8AC3E}">
        <p14:creationId xmlns:p14="http://schemas.microsoft.com/office/powerpoint/2010/main" val="230638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0822-2147-4CD0-B523-05FC8049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0" y="341956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Registration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D0B34-7876-4654-8D71-13DB9462F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25679"/>
            <a:ext cx="6465453" cy="4267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115E2A-056C-4CC9-A978-820BDC035474}"/>
              </a:ext>
            </a:extLst>
          </p:cNvPr>
          <p:cNvSpPr txBox="1"/>
          <p:nvPr/>
        </p:nvSpPr>
        <p:spPr>
          <a:xfrm>
            <a:off x="7963270" y="2397722"/>
            <a:ext cx="36398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Here students are registered, information is updated and students are removed.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B1297-A6AE-47A2-90CF-0DE7000144CE}"/>
              </a:ext>
            </a:extLst>
          </p:cNvPr>
          <p:cNvSpPr/>
          <p:nvPr/>
        </p:nvSpPr>
        <p:spPr>
          <a:xfrm>
            <a:off x="994299" y="1970843"/>
            <a:ext cx="6809173" cy="458975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112B-375E-44EA-9214-052DD3EB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6980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Searching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A1F4C-66EB-4F7B-A512-B524D4F45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313" y="1599984"/>
            <a:ext cx="4702097" cy="47119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1D5776-54CB-4921-AD17-BFFE8668FB73}"/>
              </a:ext>
            </a:extLst>
          </p:cNvPr>
          <p:cNvSpPr txBox="1"/>
          <p:nvPr/>
        </p:nvSpPr>
        <p:spPr>
          <a:xfrm>
            <a:off x="7054842" y="2095130"/>
            <a:ext cx="3639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Availability of student information after providing the register number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0DBC1-EBD3-44DF-8611-C2FDD7C698A4}"/>
              </a:ext>
            </a:extLst>
          </p:cNvPr>
          <p:cNvSpPr/>
          <p:nvPr/>
        </p:nvSpPr>
        <p:spPr>
          <a:xfrm>
            <a:off x="1429305" y="1505744"/>
            <a:ext cx="4856085" cy="490047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8C21-207D-48CA-B2D2-2524E93F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503" y="2367419"/>
            <a:ext cx="9905998" cy="1478570"/>
          </a:xfrm>
        </p:spPr>
        <p:txBody>
          <a:bodyPr>
            <a:normAutofit/>
          </a:bodyPr>
          <a:lstStyle/>
          <a:p>
            <a:r>
              <a:rPr lang="en-US" sz="8000" dirty="0"/>
              <a:t>THANK YOU…..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3EF04-D70C-4231-90F8-74ED5638A854}"/>
              </a:ext>
            </a:extLst>
          </p:cNvPr>
          <p:cNvSpPr txBox="1"/>
          <p:nvPr/>
        </p:nvSpPr>
        <p:spPr>
          <a:xfrm>
            <a:off x="8389397" y="5184559"/>
            <a:ext cx="3160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K.C.Dilshara</a:t>
            </a:r>
            <a:r>
              <a:rPr lang="en-US" sz="2400" dirty="0"/>
              <a:t> </a:t>
            </a:r>
            <a:r>
              <a:rPr lang="en-US" sz="2400" dirty="0" err="1"/>
              <a:t>Jayakodi</a:t>
            </a:r>
            <a:endParaRPr lang="en-US" sz="2400" dirty="0"/>
          </a:p>
          <a:p>
            <a:r>
              <a:rPr lang="en-US" sz="2400" dirty="0"/>
              <a:t>JL22/ICT5/1/0024</a:t>
            </a:r>
          </a:p>
        </p:txBody>
      </p:sp>
    </p:spTree>
    <p:extLst>
      <p:ext uri="{BB962C8B-B14F-4D97-AF65-F5344CB8AC3E}">
        <p14:creationId xmlns:p14="http://schemas.microsoft.com/office/powerpoint/2010/main" val="380000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942</TotalTime>
  <Words>219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Education center management system</vt:lpstr>
      <vt:lpstr>Content.</vt:lpstr>
      <vt:lpstr>Introduction </vt:lpstr>
      <vt:lpstr>Problem</vt:lpstr>
      <vt:lpstr>Scope</vt:lpstr>
      <vt:lpstr>Solution</vt:lpstr>
      <vt:lpstr>Registration Form</vt:lpstr>
      <vt:lpstr>Searching Form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Center Management system</dc:title>
  <dc:creator>User</dc:creator>
  <cp:lastModifiedBy>User</cp:lastModifiedBy>
  <cp:revision>23</cp:revision>
  <dcterms:created xsi:type="dcterms:W3CDTF">2022-08-29T14:04:54Z</dcterms:created>
  <dcterms:modified xsi:type="dcterms:W3CDTF">2022-08-30T07:00:25Z</dcterms:modified>
</cp:coreProperties>
</file>