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4400-C5B5-454C-8817-728D8DB79AB2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2A70-B753-4577-AD71-CB6EB25C8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1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4400-C5B5-454C-8817-728D8DB79AB2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2A70-B753-4577-AD71-CB6EB25C8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6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4400-C5B5-454C-8817-728D8DB79AB2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2A70-B753-4577-AD71-CB6EB25C8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5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4400-C5B5-454C-8817-728D8DB79AB2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2A70-B753-4577-AD71-CB6EB25C8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7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4400-C5B5-454C-8817-728D8DB79AB2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2A70-B753-4577-AD71-CB6EB25C8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8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4400-C5B5-454C-8817-728D8DB79AB2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2A70-B753-4577-AD71-CB6EB25C8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8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4400-C5B5-454C-8817-728D8DB79AB2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2A70-B753-4577-AD71-CB6EB25C8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4400-C5B5-454C-8817-728D8DB79AB2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2A70-B753-4577-AD71-CB6EB25C8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2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4400-C5B5-454C-8817-728D8DB79AB2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2A70-B753-4577-AD71-CB6EB25C8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9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4400-C5B5-454C-8817-728D8DB79AB2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2A70-B753-4577-AD71-CB6EB25C8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73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4400-C5B5-454C-8817-728D8DB79AB2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2A70-B753-4577-AD71-CB6EB25C8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9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04400-C5B5-454C-8817-728D8DB79AB2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72A70-B753-4577-AD71-CB6EB25C8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6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7745" y="222149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IEnumerable</a:t>
            </a:r>
            <a:r>
              <a:rPr lang="en-US" b="1" dirty="0" smtClean="0"/>
              <a:t>, </a:t>
            </a:r>
            <a:r>
              <a:rPr lang="en-US" b="1" dirty="0" err="1" smtClean="0"/>
              <a:t>IQueryable</a:t>
            </a:r>
            <a:r>
              <a:rPr lang="en-US" b="1" dirty="0" smtClean="0"/>
              <a:t> </a:t>
            </a:r>
            <a:r>
              <a:rPr lang="en-US" b="1" dirty="0" err="1" smtClean="0"/>
              <a:t>ICollection</a:t>
            </a:r>
            <a:r>
              <a:rPr lang="en-US" b="1" dirty="0" smtClean="0"/>
              <a:t>, </a:t>
            </a:r>
            <a:r>
              <a:rPr lang="en-US" b="1" dirty="0" err="1" smtClean="0"/>
              <a:t>IList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IDictionary</a:t>
            </a:r>
            <a:r>
              <a:rPr lang="en-US" b="1" dirty="0" smtClean="0"/>
              <a:t>.</a:t>
            </a:r>
            <a:br>
              <a:rPr lang="en-US" b="1" dirty="0" smtClean="0"/>
            </a:br>
            <a:r>
              <a:rPr lang="en-US" b="1" dirty="0" smtClean="0"/>
              <a:t>Indexer, Yield, iteration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8821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343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5537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0283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406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9308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0565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5706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2885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7645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475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83" y="764992"/>
            <a:ext cx="11939494" cy="527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83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9735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226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452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87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481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617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6312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2840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913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6283" b="12101"/>
          <a:stretch/>
        </p:blipFill>
        <p:spPr>
          <a:xfrm>
            <a:off x="813779" y="27708"/>
            <a:ext cx="7831457" cy="13208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79" y="4590841"/>
            <a:ext cx="9355457" cy="22652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79" y="1380330"/>
            <a:ext cx="8265566" cy="318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12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6" y="369455"/>
            <a:ext cx="12117666" cy="612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5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6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1457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979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355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9223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15</Words>
  <Application>Microsoft Office PowerPoint</Application>
  <PresentationFormat>Widescreen</PresentationFormat>
  <Paragraphs>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IEnumerable, IQueryable ICollection, IList IDictionary. Indexer, Yield, iteration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IEnumerable, IQueryable ICollection, IList IDictionary. Indexer, Yield, iteration</dc:title>
  <dc:creator>Dilshod Shodiyev</dc:creator>
  <cp:lastModifiedBy>Dilshod Shodiyev</cp:lastModifiedBy>
  <cp:revision>3</cp:revision>
  <dcterms:created xsi:type="dcterms:W3CDTF">2023-01-26T15:25:18Z</dcterms:created>
  <dcterms:modified xsi:type="dcterms:W3CDTF">2023-01-29T11:20:09Z</dcterms:modified>
</cp:coreProperties>
</file>