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E718-2A43-48F6-B4A5-649860E5DED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4583-D023-4E00-AD6D-0DA8DF27C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6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E718-2A43-48F6-B4A5-649860E5DED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4583-D023-4E00-AD6D-0DA8DF27C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4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E718-2A43-48F6-B4A5-649860E5DED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4583-D023-4E00-AD6D-0DA8DF27C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E718-2A43-48F6-B4A5-649860E5DED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4583-D023-4E00-AD6D-0DA8DF27C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E718-2A43-48F6-B4A5-649860E5DED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4583-D023-4E00-AD6D-0DA8DF27C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1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E718-2A43-48F6-B4A5-649860E5DED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4583-D023-4E00-AD6D-0DA8DF27C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E718-2A43-48F6-B4A5-649860E5DED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4583-D023-4E00-AD6D-0DA8DF27C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E718-2A43-48F6-B4A5-649860E5DED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4583-D023-4E00-AD6D-0DA8DF27C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E718-2A43-48F6-B4A5-649860E5DED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4583-D023-4E00-AD6D-0DA8DF27C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0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E718-2A43-48F6-B4A5-649860E5DED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4583-D023-4E00-AD6D-0DA8DF27C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8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E718-2A43-48F6-B4A5-649860E5DED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4583-D023-4E00-AD6D-0DA8DF27C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1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E718-2A43-48F6-B4A5-649860E5DED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D4583-D023-4E00-AD6D-0DA8DF27C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197" y="535710"/>
            <a:ext cx="8798532" cy="56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2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34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935" y="177889"/>
            <a:ext cx="6910683" cy="63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4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45" y="457573"/>
            <a:ext cx="10931907" cy="59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5" y="1080655"/>
            <a:ext cx="10742763" cy="44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9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8" y="609600"/>
            <a:ext cx="10907750" cy="54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8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6" y="868218"/>
            <a:ext cx="10791104" cy="54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7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4" y="868219"/>
            <a:ext cx="11194909" cy="52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roduction to Synchronous and Asynchronous Processing - Koy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91" y="238561"/>
            <a:ext cx="10245809" cy="61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7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-Threading vs Asynchronous programming. What is the difference? | by  Arshdeep G | Dev Geni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402936"/>
            <a:ext cx="10161443" cy="57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47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Dilshod Shodiyev</dc:creator>
  <cp:lastModifiedBy>Dilshod Shodiyev</cp:lastModifiedBy>
  <cp:revision>3</cp:revision>
  <dcterms:created xsi:type="dcterms:W3CDTF">2023-02-16T17:52:41Z</dcterms:created>
  <dcterms:modified xsi:type="dcterms:W3CDTF">2023-02-16T18:13:19Z</dcterms:modified>
</cp:coreProperties>
</file>