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9133-5E07-46A0-8332-3DC0D9E838D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1C4A-CD6E-44F5-AAD1-13E82D26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1641" y="430924"/>
            <a:ext cx="8050925" cy="5927835"/>
            <a:chOff x="651641" y="430924"/>
            <a:chExt cx="8050925" cy="5927835"/>
          </a:xfrm>
        </p:grpSpPr>
        <p:sp>
          <p:nvSpPr>
            <p:cNvPr id="4" name="Rectangle 3"/>
            <p:cNvSpPr/>
            <p:nvPr/>
          </p:nvSpPr>
          <p:spPr>
            <a:xfrm>
              <a:off x="651641" y="430924"/>
              <a:ext cx="8050925" cy="592783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02014" y="430924"/>
              <a:ext cx="63062" cy="59278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1641" y="2322786"/>
              <a:ext cx="4971393" cy="10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1641" y="4572000"/>
              <a:ext cx="5013435" cy="2102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283669" y="5989427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Living Room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41" y="1947464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Bed Room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641" y="4186167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Kitchen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641" y="5983437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Bathroom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31172" y="430924"/>
            <a:ext cx="409904" cy="409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31172" y="2349798"/>
            <a:ext cx="409904" cy="4099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31172" y="4609522"/>
            <a:ext cx="409904" cy="4099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78869" y="430924"/>
            <a:ext cx="409904" cy="4099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660" y="932370"/>
            <a:ext cx="557050" cy="557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660" y="2921140"/>
            <a:ext cx="557050" cy="557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660" y="4918840"/>
            <a:ext cx="557050" cy="557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45516" y="1489420"/>
            <a:ext cx="557050" cy="557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9" y="472968"/>
            <a:ext cx="498515" cy="4985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9" y="2367451"/>
            <a:ext cx="498515" cy="4985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74783" y="3519433"/>
            <a:ext cx="498515" cy="4985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04" y="4623093"/>
            <a:ext cx="498515" cy="4985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54" y="1114403"/>
            <a:ext cx="882564" cy="8825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73" y="3011366"/>
            <a:ext cx="882564" cy="8825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76" y="5264946"/>
            <a:ext cx="882564" cy="8825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5671" y="3339310"/>
            <a:ext cx="858759" cy="8587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51753" y="976309"/>
            <a:ext cx="660872" cy="6608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83923" y="3064405"/>
            <a:ext cx="660872" cy="6608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4433" y="5207139"/>
            <a:ext cx="660872" cy="6608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552724" y="5136531"/>
            <a:ext cx="660872" cy="660872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678606" y="410654"/>
            <a:ext cx="2513394" cy="1984932"/>
            <a:chOff x="9678606" y="410654"/>
            <a:chExt cx="2513394" cy="19849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78606" y="410654"/>
              <a:ext cx="557050" cy="55705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792584" y="1210894"/>
              <a:ext cx="409904" cy="40990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746080" y="1897071"/>
              <a:ext cx="498515" cy="49851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615449" y="451210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DHT22 Sensor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15448" y="1231180"/>
              <a:ext cx="149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Light Sensor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15447" y="1935801"/>
              <a:ext cx="157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Motion Sensor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312164" y="3267982"/>
            <a:ext cx="157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Day Time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12164" y="3555579"/>
            <a:ext cx="1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Temperature &lt;25’C </a:t>
            </a:r>
          </a:p>
          <a:p>
            <a:r>
              <a:rPr lang="en-GB" sz="1400" dirty="0" smtClean="0"/>
              <a:t>Lights turn Off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312164" y="4571922"/>
            <a:ext cx="157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Temperature &gt;25’C </a:t>
            </a:r>
          </a:p>
          <a:p>
            <a:r>
              <a:rPr lang="en-GB" sz="1400" dirty="0" smtClean="0"/>
              <a:t>Lights turn 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312163" y="4276716"/>
            <a:ext cx="157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Night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Sivanathan D (FCES)</dc:creator>
  <cp:lastModifiedBy>Sivanathan D (FCES)</cp:lastModifiedBy>
  <cp:revision>5</cp:revision>
  <dcterms:created xsi:type="dcterms:W3CDTF">2024-10-25T11:29:45Z</dcterms:created>
  <dcterms:modified xsi:type="dcterms:W3CDTF">2024-10-25T14:08:32Z</dcterms:modified>
</cp:coreProperties>
</file>