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9544A-BB74-42A6-86BF-46522E91DE0E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715E-7898-403C-8A7B-FBE12776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08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5746-1FF0-E771-7E7D-D1AA62AB7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90E8-6B28-E565-D2CC-A0F28C99E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D43A-ADDF-5639-8693-A3513E30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676D-5D16-A9B6-3A75-6827FA11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C37A-0EA9-8466-58B5-9A362C11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0DD9-4730-8FFE-B50C-39DB18FE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3D33A-EE98-6FDC-DD1A-BFB1FF8A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05E5-D8E7-A7FD-455E-D3E33290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E03A-C3F5-CA13-2B7C-F0E4EC57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DBAA-DAC1-7C7E-893E-2652702B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5169A-1D73-4B02-0F82-FEC6D2947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7D5FE-9842-8E23-3531-ACE89A30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12D9-ACEE-6A18-6D1F-03DDA42A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7460-AC06-BC46-F5C4-B1719BD2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C5FF-17DA-508C-A992-CE07F15E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A4B88-D93A-E6D8-E1AE-1A95EAF0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7F-CAA7-49B2-8D59-E5C4B18383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F7B31-3CAA-0C95-DBD0-0785C21D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A1D9D-C5FD-038A-1697-689E7776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82C-C7E2-50F2-5737-40592B91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15EA-5FE2-D2CD-D213-A633F402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58DE-61E0-6F9C-24FE-74BA1CB6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2926-A8AF-5B72-92AA-289B9065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D016-D296-AF17-A157-9E4D57BD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05B2-A7F9-196B-D82B-8C4AA9C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764B-2683-720A-F9D4-2BABF8BA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356E-BFEE-76A6-E80D-B173DB3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878E-5DFD-72B4-39C9-5D57FBBF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CA76-29EC-BE3A-0F47-26C45BD0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0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2589-5CE7-5A02-7867-D0AB0C20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90D6-1146-C5E0-BEE2-EC8B47F9E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377EB-FFE2-DAE9-E9FF-B95650DC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5AD52-09AB-C9AA-359F-8F894891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56A99-FBA2-709A-CC46-8029C770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7C415-E09F-DA73-C376-AC6D4338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8320-AC88-A863-6942-13AB1080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9403-D597-F2D5-FB31-B63EA6F0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04BEA-D0E6-283A-5491-B96344E20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4096F-8B3B-E8D7-2D6D-56477EDE9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739D0-2182-52EC-F469-3914249A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AA1AF-49F4-CFBB-96F1-FB130C41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18F25-366B-DB5B-2A6F-7E0AD62C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A7D62-87CD-04FE-84A5-44512D12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86ED-3065-EFA7-7433-DD1F1204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25764-2FB9-F631-A82E-77EDD51B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60F24-A68B-EA36-6E08-6EB907C4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6279B-C9D4-1B12-6B29-22A86A7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A141F-5A80-568E-5701-40C63AAC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46D56-B265-206B-E0C8-3A19232C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A2213-D2DC-1EB9-C72A-01D08C48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EF8B-323F-0AD9-CB2E-D6DE055C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75FD-041C-A913-6BCC-25BD7380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FF2E6-B18F-821C-2073-11A3FD2B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CDEB-3D85-659D-4707-9BF1F06F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9406-A8A3-2507-2037-1C2C25F7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07EAB-2894-2A03-10C0-0CFA892C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22D2-8AF7-DE34-B618-C5443A65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9778F-E707-CC30-BEE0-FDC76B8D0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0C3B7-46C6-5883-F805-D11EB19A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9B05-00DD-7438-959C-076D0FD1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FCE3-F39D-4FCE-A683-2A412223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9455C-6212-D93A-604E-FED7DB7D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F0C04-4199-FCC3-A5D0-25503052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D9ADB-9A5D-872D-90F8-4EFD9F39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D1D69-1063-6BA2-B28E-84CC3026F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072D-C5C1-4F56-A93F-60D0D7C743D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1CE4-B833-E241-B17A-381CE9323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EE2D-1183-81AA-C785-82CCF15B7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06C3-7929-4E5E-900A-F628CA8C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336F7-7EFC-7A44-1034-41D5E030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678B8-8E31-7D3D-37C2-3A753A80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04D3-6CD9-83CB-2C62-303DEC405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B67F-CAA7-49B2-8D59-E5C4B18383D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84C9-1A09-669B-CB29-155BD7C19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39A1-E50C-6728-8C85-A373DAA9D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C83E-4EC7-4E18-B858-69339E352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E43D4AE-B52E-041F-DC19-54C4A1B76058}"/>
              </a:ext>
            </a:extLst>
          </p:cNvPr>
          <p:cNvSpPr/>
          <p:nvPr/>
        </p:nvSpPr>
        <p:spPr>
          <a:xfrm>
            <a:off x="692727" y="1981200"/>
            <a:ext cx="2452255" cy="236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1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   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 Local media server</a:t>
            </a:r>
            <a:endParaRPr lang="en-US" sz="18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67C1D5B8-C68B-9967-B4D9-C0584CE2C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84" y="46434"/>
            <a:ext cx="7435844" cy="68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3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7E3A997-EF9A-1B8E-B7DF-EB8456087504}"/>
              </a:ext>
            </a:extLst>
          </p:cNvPr>
          <p:cNvSpPr/>
          <p:nvPr/>
        </p:nvSpPr>
        <p:spPr>
          <a:xfrm>
            <a:off x="692727" y="1981200"/>
            <a:ext cx="2452255" cy="236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2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Fog node implemented in network core</a:t>
            </a:r>
            <a:endParaRPr lang="en-US" sz="18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5252575-E5C2-D833-423F-FBC8998F6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15" y="0"/>
            <a:ext cx="5776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5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4A9C26-763D-38F5-5FBB-487C021C1DDE}"/>
              </a:ext>
            </a:extLst>
          </p:cNvPr>
          <p:cNvSpPr/>
          <p:nvPr/>
        </p:nvSpPr>
        <p:spPr>
          <a:xfrm>
            <a:off x="692727" y="1981200"/>
            <a:ext cx="2452255" cy="236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3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Using Cloud server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A04E80D-D7FB-F5FB-975E-00D3EF57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43" y="0"/>
            <a:ext cx="5607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00F322-D50F-332B-B0FE-52583444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73787"/>
              </p:ext>
            </p:extLst>
          </p:nvPr>
        </p:nvGraphicFramePr>
        <p:xfrm>
          <a:off x="741180" y="1393074"/>
          <a:ext cx="10709640" cy="501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10">
                  <a:extLst>
                    <a:ext uri="{9D8B030D-6E8A-4147-A177-3AD203B41FA5}">
                      <a16:colId xmlns:a16="http://schemas.microsoft.com/office/drawing/2014/main" val="3215750890"/>
                    </a:ext>
                  </a:extLst>
                </a:gridCol>
                <a:gridCol w="2677410">
                  <a:extLst>
                    <a:ext uri="{9D8B030D-6E8A-4147-A177-3AD203B41FA5}">
                      <a16:colId xmlns:a16="http://schemas.microsoft.com/office/drawing/2014/main" val="2574201639"/>
                    </a:ext>
                  </a:extLst>
                </a:gridCol>
                <a:gridCol w="2677410">
                  <a:extLst>
                    <a:ext uri="{9D8B030D-6E8A-4147-A177-3AD203B41FA5}">
                      <a16:colId xmlns:a16="http://schemas.microsoft.com/office/drawing/2014/main" val="823462731"/>
                    </a:ext>
                  </a:extLst>
                </a:gridCol>
                <a:gridCol w="2677410">
                  <a:extLst>
                    <a:ext uri="{9D8B030D-6E8A-4147-A177-3AD203B41FA5}">
                      <a16:colId xmlns:a16="http://schemas.microsoft.com/office/drawing/2014/main" val="571711384"/>
                    </a:ext>
                  </a:extLst>
                </a:gridCol>
              </a:tblGrid>
              <a:tr h="710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Local media server</a:t>
                      </a:r>
                      <a:endParaRPr lang="en-US" sz="18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Fog node implemented in core</a:t>
                      </a:r>
                      <a:endParaRPr lang="en-US" sz="18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   Cloud server</a:t>
                      </a:r>
                      <a:endParaRPr lang="en-US" sz="18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3882620263"/>
                  </a:ext>
                </a:extLst>
              </a:tr>
              <a:tr h="2817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to select and download a video from the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storage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the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media server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according to their preference.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 the video will be streamed to the oculus.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and rendering happen in the oculus.</a:t>
                      </a:r>
                    </a:p>
                    <a:p>
                      <a:pPr fontAlgn="t"/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to select and download a video from the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storage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the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fog node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according to their preference.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 the video will be streamed to the oculus.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and rendering happen in the oculus.</a:t>
                      </a:r>
                    </a:p>
                    <a:p>
                      <a:pPr fontAlgn="t"/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Videos are stored in the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server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video processing and rendering happen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 the video will be streamed to the oculus.</a:t>
                      </a: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149464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443563-B484-FDF0-7BEE-02AA5B6BB92B}"/>
              </a:ext>
            </a:extLst>
          </p:cNvPr>
          <p:cNvSpPr txBox="1"/>
          <p:nvPr/>
        </p:nvSpPr>
        <p:spPr>
          <a:xfrm>
            <a:off x="2953062" y="446531"/>
            <a:ext cx="568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Comparison</a:t>
            </a:r>
          </a:p>
        </p:txBody>
      </p:sp>
    </p:spTree>
    <p:extLst>
      <p:ext uri="{BB962C8B-B14F-4D97-AF65-F5344CB8AC3E}">
        <p14:creationId xmlns:p14="http://schemas.microsoft.com/office/powerpoint/2010/main" val="279836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BC621E-6C78-A5CC-B4D5-839EA9A44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93628"/>
              </p:ext>
            </p:extLst>
          </p:nvPr>
        </p:nvGraphicFramePr>
        <p:xfrm>
          <a:off x="741180" y="386569"/>
          <a:ext cx="10709640" cy="574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10">
                  <a:extLst>
                    <a:ext uri="{9D8B030D-6E8A-4147-A177-3AD203B41FA5}">
                      <a16:colId xmlns:a16="http://schemas.microsoft.com/office/drawing/2014/main" val="2180120347"/>
                    </a:ext>
                  </a:extLst>
                </a:gridCol>
                <a:gridCol w="2677410">
                  <a:extLst>
                    <a:ext uri="{9D8B030D-6E8A-4147-A177-3AD203B41FA5}">
                      <a16:colId xmlns:a16="http://schemas.microsoft.com/office/drawing/2014/main" val="3758747347"/>
                    </a:ext>
                  </a:extLst>
                </a:gridCol>
                <a:gridCol w="2677410">
                  <a:extLst>
                    <a:ext uri="{9D8B030D-6E8A-4147-A177-3AD203B41FA5}">
                      <a16:colId xmlns:a16="http://schemas.microsoft.com/office/drawing/2014/main" val="1692429264"/>
                    </a:ext>
                  </a:extLst>
                </a:gridCol>
                <a:gridCol w="2677410">
                  <a:extLst>
                    <a:ext uri="{9D8B030D-6E8A-4147-A177-3AD203B41FA5}">
                      <a16:colId xmlns:a16="http://schemas.microsoft.com/office/drawing/2014/main" val="3920523125"/>
                    </a:ext>
                  </a:extLst>
                </a:gridCol>
              </a:tblGrid>
              <a:tr h="1054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Local media server</a:t>
                      </a:r>
                      <a:endParaRPr lang="en-US" sz="18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    Fog node implemented in core</a:t>
                      </a:r>
                      <a:endParaRPr lang="en-US" sz="1800" dirty="0">
                        <a:effectLst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   Cloud server</a:t>
                      </a:r>
                      <a:endParaRPr lang="en-US" sz="1800" dirty="0">
                        <a:effectLst/>
                      </a:endParaRP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623421054"/>
                  </a:ext>
                </a:extLst>
              </a:tr>
              <a:tr h="1054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fontAlgn="t"/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2304269619"/>
                  </a:ext>
                </a:extLst>
              </a:tr>
              <a:tr h="1054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Sharing the media server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shared between users in the same LAN </a:t>
                      </a: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 videos are stored inside the core, users that are connected to the same network core. </a:t>
                      </a: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user regardless of the connected network</a:t>
                      </a: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164646703"/>
                  </a:ext>
                </a:extLst>
              </a:tr>
              <a:tr h="1054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processing power of the edge device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1812419824"/>
                  </a:ext>
                </a:extLst>
              </a:tr>
              <a:tr h="1054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3025" marR="73025"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3025" marR="73025"/>
                </a:tc>
                <a:extLst>
                  <a:ext uri="{0D108BD9-81ED-4DB2-BD59-A6C34878D82A}">
                    <a16:rowId xmlns:a16="http://schemas.microsoft.com/office/drawing/2014/main" val="7162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10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CD35FF-0AF5-6DA7-14B9-AF501256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28900"/>
              </p:ext>
            </p:extLst>
          </p:nvPr>
        </p:nvGraphicFramePr>
        <p:xfrm>
          <a:off x="81308" y="886209"/>
          <a:ext cx="11468829" cy="527697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1853">
                  <a:extLst>
                    <a:ext uri="{9D8B030D-6E8A-4147-A177-3AD203B41FA5}">
                      <a16:colId xmlns:a16="http://schemas.microsoft.com/office/drawing/2014/main" val="2968677366"/>
                    </a:ext>
                  </a:extLst>
                </a:gridCol>
                <a:gridCol w="851853">
                  <a:extLst>
                    <a:ext uri="{9D8B030D-6E8A-4147-A177-3AD203B41FA5}">
                      <a16:colId xmlns:a16="http://schemas.microsoft.com/office/drawing/2014/main" val="1218996720"/>
                    </a:ext>
                  </a:extLst>
                </a:gridCol>
                <a:gridCol w="851853">
                  <a:extLst>
                    <a:ext uri="{9D8B030D-6E8A-4147-A177-3AD203B41FA5}">
                      <a16:colId xmlns:a16="http://schemas.microsoft.com/office/drawing/2014/main" val="4053029834"/>
                    </a:ext>
                  </a:extLst>
                </a:gridCol>
                <a:gridCol w="642360">
                  <a:extLst>
                    <a:ext uri="{9D8B030D-6E8A-4147-A177-3AD203B41FA5}">
                      <a16:colId xmlns:a16="http://schemas.microsoft.com/office/drawing/2014/main" val="3683573968"/>
                    </a:ext>
                  </a:extLst>
                </a:gridCol>
                <a:gridCol w="426320">
                  <a:extLst>
                    <a:ext uri="{9D8B030D-6E8A-4147-A177-3AD203B41FA5}">
                      <a16:colId xmlns:a16="http://schemas.microsoft.com/office/drawing/2014/main" val="4202457153"/>
                    </a:ext>
                  </a:extLst>
                </a:gridCol>
                <a:gridCol w="838413">
                  <a:extLst>
                    <a:ext uri="{9D8B030D-6E8A-4147-A177-3AD203B41FA5}">
                      <a16:colId xmlns:a16="http://schemas.microsoft.com/office/drawing/2014/main" val="249319753"/>
                    </a:ext>
                  </a:extLst>
                </a:gridCol>
                <a:gridCol w="706032">
                  <a:extLst>
                    <a:ext uri="{9D8B030D-6E8A-4147-A177-3AD203B41FA5}">
                      <a16:colId xmlns:a16="http://schemas.microsoft.com/office/drawing/2014/main" val="3374177468"/>
                    </a:ext>
                  </a:extLst>
                </a:gridCol>
                <a:gridCol w="720741">
                  <a:extLst>
                    <a:ext uri="{9D8B030D-6E8A-4147-A177-3AD203B41FA5}">
                      <a16:colId xmlns:a16="http://schemas.microsoft.com/office/drawing/2014/main" val="1538509393"/>
                    </a:ext>
                  </a:extLst>
                </a:gridCol>
                <a:gridCol w="823705">
                  <a:extLst>
                    <a:ext uri="{9D8B030D-6E8A-4147-A177-3AD203B41FA5}">
                      <a16:colId xmlns:a16="http://schemas.microsoft.com/office/drawing/2014/main" val="456145076"/>
                    </a:ext>
                  </a:extLst>
                </a:gridCol>
                <a:gridCol w="853123">
                  <a:extLst>
                    <a:ext uri="{9D8B030D-6E8A-4147-A177-3AD203B41FA5}">
                      <a16:colId xmlns:a16="http://schemas.microsoft.com/office/drawing/2014/main" val="1546621113"/>
                    </a:ext>
                  </a:extLst>
                </a:gridCol>
                <a:gridCol w="693417">
                  <a:extLst>
                    <a:ext uri="{9D8B030D-6E8A-4147-A177-3AD203B41FA5}">
                      <a16:colId xmlns:a16="http://schemas.microsoft.com/office/drawing/2014/main" val="1313931787"/>
                    </a:ext>
                  </a:extLst>
                </a:gridCol>
                <a:gridCol w="1037021">
                  <a:extLst>
                    <a:ext uri="{9D8B030D-6E8A-4147-A177-3AD203B41FA5}">
                      <a16:colId xmlns:a16="http://schemas.microsoft.com/office/drawing/2014/main" val="62170269"/>
                    </a:ext>
                  </a:extLst>
                </a:gridCol>
                <a:gridCol w="826813">
                  <a:extLst>
                    <a:ext uri="{9D8B030D-6E8A-4147-A177-3AD203B41FA5}">
                      <a16:colId xmlns:a16="http://schemas.microsoft.com/office/drawing/2014/main" val="2316015411"/>
                    </a:ext>
                  </a:extLst>
                </a:gridCol>
                <a:gridCol w="796400">
                  <a:extLst>
                    <a:ext uri="{9D8B030D-6E8A-4147-A177-3AD203B41FA5}">
                      <a16:colId xmlns:a16="http://schemas.microsoft.com/office/drawing/2014/main" val="338834501"/>
                    </a:ext>
                  </a:extLst>
                </a:gridCol>
                <a:gridCol w="548925">
                  <a:extLst>
                    <a:ext uri="{9D8B030D-6E8A-4147-A177-3AD203B41FA5}">
                      <a16:colId xmlns:a16="http://schemas.microsoft.com/office/drawing/2014/main" val="2255957533"/>
                    </a:ext>
                  </a:extLst>
                </a:gridCol>
              </a:tblGrid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033333"/>
                  </a:ext>
                </a:extLst>
              </a:tr>
              <a:tr h="813929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Oct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Nov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Dec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Jan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Feb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 May</a:t>
                      </a:r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906673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801604"/>
                  </a:ext>
                </a:extLst>
              </a:tr>
              <a:tr h="546592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Study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0206562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PCB Designing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3021930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5G Network Setup and Fog Node</a:t>
                      </a: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250632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 App Development</a:t>
                      </a: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7527270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for Single User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29539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Positioning 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01702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Dashboard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234576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for Two User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837824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203470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72254"/>
                  </a:ext>
                </a:extLst>
              </a:tr>
              <a:tr h="29716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1" marR="9511" marT="9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81" marR="12681" marT="126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8304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EE89A6-22E4-719C-807A-6C1DB7803570}"/>
              </a:ext>
            </a:extLst>
          </p:cNvPr>
          <p:cNvSpPr/>
          <p:nvPr/>
        </p:nvSpPr>
        <p:spPr>
          <a:xfrm>
            <a:off x="3699643" y="2595419"/>
            <a:ext cx="1779752" cy="15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934C6-D2D2-EC32-897D-21E27FA68ACF}"/>
              </a:ext>
            </a:extLst>
          </p:cNvPr>
          <p:cNvSpPr/>
          <p:nvPr/>
        </p:nvSpPr>
        <p:spPr>
          <a:xfrm>
            <a:off x="5479394" y="2892819"/>
            <a:ext cx="1128111" cy="15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45E81-FBD5-190A-F8DE-F0A31ABA2BD5}"/>
              </a:ext>
            </a:extLst>
          </p:cNvPr>
          <p:cNvSpPr/>
          <p:nvPr/>
        </p:nvSpPr>
        <p:spPr>
          <a:xfrm>
            <a:off x="5479394" y="3789575"/>
            <a:ext cx="2988440" cy="14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926B9-080C-5F9B-BF9A-0C7FE99BAB60}"/>
              </a:ext>
            </a:extLst>
          </p:cNvPr>
          <p:cNvSpPr/>
          <p:nvPr/>
        </p:nvSpPr>
        <p:spPr>
          <a:xfrm>
            <a:off x="8467834" y="4706282"/>
            <a:ext cx="957837" cy="167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1A2467E-1739-E7E7-43EB-3AD96A9D82F2}"/>
              </a:ext>
            </a:extLst>
          </p:cNvPr>
          <p:cNvSpPr/>
          <p:nvPr/>
        </p:nvSpPr>
        <p:spPr>
          <a:xfrm>
            <a:off x="8378141" y="4045622"/>
            <a:ext cx="280276" cy="2692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32655-CEA6-377A-7918-2835F277033C}"/>
              </a:ext>
            </a:extLst>
          </p:cNvPr>
          <p:cNvSpPr/>
          <p:nvPr/>
        </p:nvSpPr>
        <p:spPr>
          <a:xfrm>
            <a:off x="5479393" y="3498019"/>
            <a:ext cx="2988441" cy="15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2D8A1-2634-B968-719E-93721D05E185}"/>
              </a:ext>
            </a:extLst>
          </p:cNvPr>
          <p:cNvSpPr/>
          <p:nvPr/>
        </p:nvSpPr>
        <p:spPr>
          <a:xfrm>
            <a:off x="5479394" y="4398580"/>
            <a:ext cx="3946278" cy="167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5F73E-D5F1-1AF2-2016-2DBB87B82BFD}"/>
              </a:ext>
            </a:extLst>
          </p:cNvPr>
          <p:cNvSpPr/>
          <p:nvPr/>
        </p:nvSpPr>
        <p:spPr>
          <a:xfrm>
            <a:off x="9425671" y="5277516"/>
            <a:ext cx="1393687" cy="15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0107D8B-6763-6960-BAE2-1F5C964D6821}"/>
              </a:ext>
            </a:extLst>
          </p:cNvPr>
          <p:cNvSpPr/>
          <p:nvPr/>
        </p:nvSpPr>
        <p:spPr>
          <a:xfrm>
            <a:off x="9285533" y="4947233"/>
            <a:ext cx="280276" cy="2692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6F9A2033-C5B4-4E4F-4E55-4AC074B5EFE7}"/>
              </a:ext>
            </a:extLst>
          </p:cNvPr>
          <p:cNvSpPr/>
          <p:nvPr/>
        </p:nvSpPr>
        <p:spPr>
          <a:xfrm>
            <a:off x="3014566" y="5688729"/>
            <a:ext cx="280276" cy="26922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4A9D5-05BB-C625-03DC-A6EC3D2C8B42}"/>
              </a:ext>
            </a:extLst>
          </p:cNvPr>
          <p:cNvSpPr txBox="1"/>
          <p:nvPr/>
        </p:nvSpPr>
        <p:spPr>
          <a:xfrm>
            <a:off x="3405429" y="5618157"/>
            <a:ext cx="2256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1A798F-CE8F-6C3D-FF95-5A4CB9413AC2}"/>
              </a:ext>
            </a:extLst>
          </p:cNvPr>
          <p:cNvSpPr/>
          <p:nvPr/>
        </p:nvSpPr>
        <p:spPr>
          <a:xfrm>
            <a:off x="2491088" y="6170957"/>
            <a:ext cx="907393" cy="15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F9C885-D065-B2D4-B1BB-1A7140014438}"/>
              </a:ext>
            </a:extLst>
          </p:cNvPr>
          <p:cNvSpPr txBox="1"/>
          <p:nvPr/>
        </p:nvSpPr>
        <p:spPr>
          <a:xfrm>
            <a:off x="3392859" y="6027004"/>
            <a:ext cx="32146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time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C2957-85E4-6DE2-C25F-C2009EE3A47A}"/>
              </a:ext>
            </a:extLst>
          </p:cNvPr>
          <p:cNvSpPr txBox="1"/>
          <p:nvPr/>
        </p:nvSpPr>
        <p:spPr>
          <a:xfrm>
            <a:off x="4589519" y="377568"/>
            <a:ext cx="503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timeline</a:t>
            </a:r>
          </a:p>
        </p:txBody>
      </p:sp>
    </p:spTree>
    <p:extLst>
      <p:ext uri="{BB962C8B-B14F-4D97-AF65-F5344CB8AC3E}">
        <p14:creationId xmlns:p14="http://schemas.microsoft.com/office/powerpoint/2010/main" val="399999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9BA671-D00C-444A-5213-3A6EE52A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2A67881-1B4D-074D-812B-D9EB598C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0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B470C82-88BB-F8B0-6A28-F97610BE1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5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280</Words>
  <Application>Microsoft Office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Dilun  Sandeepa</dc:creator>
  <cp:lastModifiedBy>180639P@uom.lk</cp:lastModifiedBy>
  <cp:revision>13</cp:revision>
  <dcterms:created xsi:type="dcterms:W3CDTF">2022-11-23T07:41:03Z</dcterms:created>
  <dcterms:modified xsi:type="dcterms:W3CDTF">2022-12-15T21:41:18Z</dcterms:modified>
</cp:coreProperties>
</file>