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40FD-30A2-4776-9FAC-57E8F4A9737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11E0-736F-4F97-B5B7-9ACC1136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08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0EF-0931-A720-59C2-9432F7B5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C7EC-F425-2F66-1271-08BE6797A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131D-B9A1-464E-400A-DB509A09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4138-8825-65F8-800B-6BACC760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4DA6F-525D-F781-E346-AB2048A2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1E47-36BC-D516-5EA8-3FA2A33B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888B2-A2BF-5042-239C-650A72CE6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8815-8041-38ED-DE64-54833C52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27D5-0A97-42F0-0F0D-16171358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F221-3410-318D-A535-296D2B32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41266-2819-6181-3B99-03AD5278E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2F683-DAE7-203B-F828-BAF4934D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88FB-0C3E-4576-7053-EA74358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9367-AE3E-DF61-2F5A-6BDE8B1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6388-F8C8-7AD9-C0DA-A4511488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6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269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14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DD5F-2FB6-D95E-3091-659527EA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81F9-1020-D6C9-0870-F3B0B66D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B26F-5ECF-B0DC-D443-4968035D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06F0-5D03-41AB-A939-0E9EDF37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A4F8-CFDB-1E15-8171-D1466D3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86BE-4432-C819-8D04-498AAD2B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7331-074A-3492-0A6B-0D5CD7E2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769A-DE4F-A6E9-C011-3C52FE28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4253-5069-53B4-49A2-53430B91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8057-E093-9811-C74F-D9E9DE39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ADF0-6D69-BD29-4DAF-FB0D1413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432B-B303-929E-35B3-192BFEF1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23063-8B4B-4D22-AE81-97B9F682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858B-BEA1-1A8D-DD50-8DC8F63C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A068-93E1-2159-0C8E-2C6E25D7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1055-3493-86C9-A136-EC14DBF2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7C8A-764A-8BB9-6DD1-378570ED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D947-9E71-42B3-46D6-5DE12B8A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18B1B-F7CF-F77F-D41E-85BE1EC4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075E1-C811-4814-D80C-7B3C8BAB1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22538-A62E-F401-DB37-510E3780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88B10-AE50-7E2A-6612-C8D69A05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1E33A-BE31-8A3F-9DBF-8180FBA8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D73E0-434A-84BE-B5EB-A6264B26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D34E-E32A-E603-2197-8D10370A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A3C5-091E-97A0-A4CA-F347089B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82ACD-4941-2DFC-D01B-88F7F785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52C47-F75C-BDD9-8B5F-DCB8A03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A4B88-D93A-E6D8-E1AE-1A95EAF0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F7B31-3CAA-0C95-DBD0-0785C21D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A1D9D-C5FD-038A-1697-689E7776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0185-DB4A-E490-464B-643068B8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22ED-022E-D6E8-281B-3E59B8DF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69338-E009-3B24-AEA3-BB2C0FD4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1847-F07E-4C13-B0CC-0056B28F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EB81E-F97F-0A9F-00AD-6E4C768C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E601-EAA4-64F9-864B-4FDB43BE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F66C-B2BD-54C4-3965-9FEC8AAF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16168-50FD-C133-070A-D1A3D0695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D2FE9-107F-6DCC-AE7E-38F857467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1DEE8-69A8-F69B-C5F2-7F14E32C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0251-C206-0C70-33E0-EB1FCB15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304D-36F9-398D-CE0C-E55E0810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336F7-7EFC-7A44-1034-41D5E030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78B8-8E31-7D3D-37C2-3A753A80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04D3-6CD9-83CB-2C62-303DEC405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B67F-CAA7-49B2-8D59-E5C4B18383D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84C9-1A09-669B-CB29-155BD7C19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39A1-E50C-6728-8C85-A373DAA9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 idx="4294967295"/>
          </p:nvPr>
        </p:nvSpPr>
        <p:spPr>
          <a:xfrm>
            <a:off x="0" y="568325"/>
            <a:ext cx="6269038" cy="12557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7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Timeline</a:t>
            </a:r>
            <a:endParaRPr sz="3733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CD35FF-0AF5-6DA7-14B9-AF501256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33524"/>
              </p:ext>
            </p:extLst>
          </p:nvPr>
        </p:nvGraphicFramePr>
        <p:xfrm>
          <a:off x="81308" y="889019"/>
          <a:ext cx="11468829" cy="527697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1853">
                  <a:extLst>
                    <a:ext uri="{9D8B030D-6E8A-4147-A177-3AD203B41FA5}">
                      <a16:colId xmlns:a16="http://schemas.microsoft.com/office/drawing/2014/main" val="2968677366"/>
                    </a:ext>
                  </a:extLst>
                </a:gridCol>
                <a:gridCol w="851853">
                  <a:extLst>
                    <a:ext uri="{9D8B030D-6E8A-4147-A177-3AD203B41FA5}">
                      <a16:colId xmlns:a16="http://schemas.microsoft.com/office/drawing/2014/main" val="1218996720"/>
                    </a:ext>
                  </a:extLst>
                </a:gridCol>
                <a:gridCol w="851853">
                  <a:extLst>
                    <a:ext uri="{9D8B030D-6E8A-4147-A177-3AD203B41FA5}">
                      <a16:colId xmlns:a16="http://schemas.microsoft.com/office/drawing/2014/main" val="4053029834"/>
                    </a:ext>
                  </a:extLst>
                </a:gridCol>
                <a:gridCol w="642360">
                  <a:extLst>
                    <a:ext uri="{9D8B030D-6E8A-4147-A177-3AD203B41FA5}">
                      <a16:colId xmlns:a16="http://schemas.microsoft.com/office/drawing/2014/main" val="3683573968"/>
                    </a:ext>
                  </a:extLst>
                </a:gridCol>
                <a:gridCol w="426320">
                  <a:extLst>
                    <a:ext uri="{9D8B030D-6E8A-4147-A177-3AD203B41FA5}">
                      <a16:colId xmlns:a16="http://schemas.microsoft.com/office/drawing/2014/main" val="4202457153"/>
                    </a:ext>
                  </a:extLst>
                </a:gridCol>
                <a:gridCol w="838413">
                  <a:extLst>
                    <a:ext uri="{9D8B030D-6E8A-4147-A177-3AD203B41FA5}">
                      <a16:colId xmlns:a16="http://schemas.microsoft.com/office/drawing/2014/main" val="249319753"/>
                    </a:ext>
                  </a:extLst>
                </a:gridCol>
                <a:gridCol w="706032">
                  <a:extLst>
                    <a:ext uri="{9D8B030D-6E8A-4147-A177-3AD203B41FA5}">
                      <a16:colId xmlns:a16="http://schemas.microsoft.com/office/drawing/2014/main" val="3374177468"/>
                    </a:ext>
                  </a:extLst>
                </a:gridCol>
                <a:gridCol w="720741">
                  <a:extLst>
                    <a:ext uri="{9D8B030D-6E8A-4147-A177-3AD203B41FA5}">
                      <a16:colId xmlns:a16="http://schemas.microsoft.com/office/drawing/2014/main" val="1538509393"/>
                    </a:ext>
                  </a:extLst>
                </a:gridCol>
                <a:gridCol w="823705">
                  <a:extLst>
                    <a:ext uri="{9D8B030D-6E8A-4147-A177-3AD203B41FA5}">
                      <a16:colId xmlns:a16="http://schemas.microsoft.com/office/drawing/2014/main" val="456145076"/>
                    </a:ext>
                  </a:extLst>
                </a:gridCol>
                <a:gridCol w="853123">
                  <a:extLst>
                    <a:ext uri="{9D8B030D-6E8A-4147-A177-3AD203B41FA5}">
                      <a16:colId xmlns:a16="http://schemas.microsoft.com/office/drawing/2014/main" val="1546621113"/>
                    </a:ext>
                  </a:extLst>
                </a:gridCol>
                <a:gridCol w="693417">
                  <a:extLst>
                    <a:ext uri="{9D8B030D-6E8A-4147-A177-3AD203B41FA5}">
                      <a16:colId xmlns:a16="http://schemas.microsoft.com/office/drawing/2014/main" val="1313931787"/>
                    </a:ext>
                  </a:extLst>
                </a:gridCol>
                <a:gridCol w="1037021">
                  <a:extLst>
                    <a:ext uri="{9D8B030D-6E8A-4147-A177-3AD203B41FA5}">
                      <a16:colId xmlns:a16="http://schemas.microsoft.com/office/drawing/2014/main" val="62170269"/>
                    </a:ext>
                  </a:extLst>
                </a:gridCol>
                <a:gridCol w="826813">
                  <a:extLst>
                    <a:ext uri="{9D8B030D-6E8A-4147-A177-3AD203B41FA5}">
                      <a16:colId xmlns:a16="http://schemas.microsoft.com/office/drawing/2014/main" val="2316015411"/>
                    </a:ext>
                  </a:extLst>
                </a:gridCol>
                <a:gridCol w="796400">
                  <a:extLst>
                    <a:ext uri="{9D8B030D-6E8A-4147-A177-3AD203B41FA5}">
                      <a16:colId xmlns:a16="http://schemas.microsoft.com/office/drawing/2014/main" val="338834501"/>
                    </a:ext>
                  </a:extLst>
                </a:gridCol>
                <a:gridCol w="548925">
                  <a:extLst>
                    <a:ext uri="{9D8B030D-6E8A-4147-A177-3AD203B41FA5}">
                      <a16:colId xmlns:a16="http://schemas.microsoft.com/office/drawing/2014/main" val="2255957533"/>
                    </a:ext>
                  </a:extLst>
                </a:gridCol>
              </a:tblGrid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033333"/>
                  </a:ext>
                </a:extLst>
              </a:tr>
              <a:tr h="813929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Dec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Jan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Feb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 May</a:t>
                      </a:r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906673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801604"/>
                  </a:ext>
                </a:extLst>
              </a:tr>
              <a:tr h="546592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Study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206562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PCB Designing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021930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5G Network Setup and Fog Node</a:t>
                      </a: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250632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 App Development</a:t>
                      </a: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527270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for Single User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9539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Positioning 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01702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US" sz="19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Dashboad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234576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for Two User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837824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203470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72254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8304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EE89A6-22E4-719C-807A-6C1DB7803570}"/>
              </a:ext>
            </a:extLst>
          </p:cNvPr>
          <p:cNvSpPr/>
          <p:nvPr/>
        </p:nvSpPr>
        <p:spPr>
          <a:xfrm>
            <a:off x="3699643" y="2598229"/>
            <a:ext cx="1779752" cy="15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934C6-D2D2-EC32-897D-21E27FA68ACF}"/>
              </a:ext>
            </a:extLst>
          </p:cNvPr>
          <p:cNvSpPr/>
          <p:nvPr/>
        </p:nvSpPr>
        <p:spPr>
          <a:xfrm>
            <a:off x="5479394" y="2895629"/>
            <a:ext cx="1128111" cy="15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45E81-FBD5-190A-F8DE-F0A31ABA2BD5}"/>
              </a:ext>
            </a:extLst>
          </p:cNvPr>
          <p:cNvSpPr/>
          <p:nvPr/>
        </p:nvSpPr>
        <p:spPr>
          <a:xfrm>
            <a:off x="5479394" y="3792385"/>
            <a:ext cx="2988440" cy="14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926B9-080C-5F9B-BF9A-0C7FE99BAB60}"/>
              </a:ext>
            </a:extLst>
          </p:cNvPr>
          <p:cNvSpPr/>
          <p:nvPr/>
        </p:nvSpPr>
        <p:spPr>
          <a:xfrm>
            <a:off x="8467834" y="4709092"/>
            <a:ext cx="957837" cy="16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1A2467E-1739-E7E7-43EB-3AD96A9D82F2}"/>
              </a:ext>
            </a:extLst>
          </p:cNvPr>
          <p:cNvSpPr/>
          <p:nvPr/>
        </p:nvSpPr>
        <p:spPr>
          <a:xfrm>
            <a:off x="8378141" y="4048432"/>
            <a:ext cx="280276" cy="2692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32655-CEA6-377A-7918-2835F277033C}"/>
              </a:ext>
            </a:extLst>
          </p:cNvPr>
          <p:cNvSpPr/>
          <p:nvPr/>
        </p:nvSpPr>
        <p:spPr>
          <a:xfrm>
            <a:off x="5479393" y="3500829"/>
            <a:ext cx="2988441" cy="15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2D8A1-2634-B968-719E-93721D05E185}"/>
              </a:ext>
            </a:extLst>
          </p:cNvPr>
          <p:cNvSpPr/>
          <p:nvPr/>
        </p:nvSpPr>
        <p:spPr>
          <a:xfrm>
            <a:off x="5479394" y="4401390"/>
            <a:ext cx="3946278" cy="16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5F73E-D5F1-1AF2-2016-2DBB87B82BFD}"/>
              </a:ext>
            </a:extLst>
          </p:cNvPr>
          <p:cNvSpPr/>
          <p:nvPr/>
        </p:nvSpPr>
        <p:spPr>
          <a:xfrm>
            <a:off x="9425671" y="5280326"/>
            <a:ext cx="1393687" cy="15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0107D8B-6763-6960-BAE2-1F5C964D6821}"/>
              </a:ext>
            </a:extLst>
          </p:cNvPr>
          <p:cNvSpPr/>
          <p:nvPr/>
        </p:nvSpPr>
        <p:spPr>
          <a:xfrm>
            <a:off x="9285533" y="4950043"/>
            <a:ext cx="280276" cy="2692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6F9A2033-C5B4-4E4F-4E55-4AC074B5EFE7}"/>
              </a:ext>
            </a:extLst>
          </p:cNvPr>
          <p:cNvSpPr/>
          <p:nvPr/>
        </p:nvSpPr>
        <p:spPr>
          <a:xfrm>
            <a:off x="3014566" y="5691539"/>
            <a:ext cx="280276" cy="2692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4A9D5-05BB-C625-03DC-A6EC3D2C8B42}"/>
              </a:ext>
            </a:extLst>
          </p:cNvPr>
          <p:cNvSpPr txBox="1"/>
          <p:nvPr/>
        </p:nvSpPr>
        <p:spPr>
          <a:xfrm>
            <a:off x="3405429" y="5620967"/>
            <a:ext cx="22562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1A798F-CE8F-6C3D-FF95-5A4CB9413AC2}"/>
              </a:ext>
            </a:extLst>
          </p:cNvPr>
          <p:cNvSpPr/>
          <p:nvPr/>
        </p:nvSpPr>
        <p:spPr>
          <a:xfrm>
            <a:off x="2491088" y="6173767"/>
            <a:ext cx="907393" cy="15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F9C885-D065-B2D4-B1BB-1A7140014438}"/>
              </a:ext>
            </a:extLst>
          </p:cNvPr>
          <p:cNvSpPr txBox="1"/>
          <p:nvPr/>
        </p:nvSpPr>
        <p:spPr>
          <a:xfrm>
            <a:off x="3392860" y="6029814"/>
            <a:ext cx="287617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time period</a:t>
            </a:r>
          </a:p>
        </p:txBody>
      </p:sp>
    </p:spTree>
    <p:extLst>
      <p:ext uri="{BB962C8B-B14F-4D97-AF65-F5344CB8AC3E}">
        <p14:creationId xmlns:p14="http://schemas.microsoft.com/office/powerpoint/2010/main" val="152661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59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Proposed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Timeline</dc:title>
  <dc:creator>Aruna Karunathilaka</dc:creator>
  <cp:lastModifiedBy>180639P@uom.lk</cp:lastModifiedBy>
  <cp:revision>6</cp:revision>
  <dcterms:created xsi:type="dcterms:W3CDTF">2022-11-23T06:51:42Z</dcterms:created>
  <dcterms:modified xsi:type="dcterms:W3CDTF">2022-12-16T10:59:20Z</dcterms:modified>
</cp:coreProperties>
</file>