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  <p:sldMasterId id="2147483693" r:id="rId3"/>
  </p:sldMasterIdLst>
  <p:notesMasterIdLst>
    <p:notesMasterId r:id="rId11"/>
  </p:notesMasterIdLst>
  <p:sldIdLst>
    <p:sldId id="256" r:id="rId4"/>
    <p:sldId id="257" r:id="rId5"/>
    <p:sldId id="258" r:id="rId6"/>
    <p:sldId id="260" r:id="rId7"/>
    <p:sldId id="264" r:id="rId8"/>
    <p:sldId id="271" r:id="rId9"/>
    <p:sldId id="269" r:id="rId10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oper Black" panose="0208090404030B0204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5159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1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30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50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6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GB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17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02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699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699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149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4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bg>
      <p:bgPr>
        <a:solidFill>
          <a:srgbClr val="F2F2F2">
            <a:alpha val="49803"/>
          </a:srgbClr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3293" y="800100"/>
            <a:ext cx="3144069" cy="571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524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2"/>
          </p:nvPr>
        </p:nvSpPr>
        <p:spPr>
          <a:xfrm>
            <a:off x="513293" y="1543050"/>
            <a:ext cx="3144069" cy="2857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778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414004" y="2152975"/>
            <a:ext cx="4449167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2419350"/>
            <a:ext cx="9144000" cy="2724149"/>
          </a:xfrm>
          <a:prstGeom prst="rect">
            <a:avLst/>
          </a:prstGeom>
          <a:gradFill>
            <a:gsLst>
              <a:gs pos="0">
                <a:srgbClr val="CBCBCB">
                  <a:alpha val="21960"/>
                </a:srgbClr>
              </a:gs>
              <a:gs pos="44000">
                <a:srgbClr val="CBCBCB">
                  <a:alpha val="21960"/>
                </a:srgbClr>
              </a:gs>
              <a:gs pos="100000">
                <a:srgbClr val="5F5F5F">
                  <a:alpha val="1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685800" y="3740992"/>
            <a:ext cx="7772400" cy="45811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400"/>
              </a:spcBef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778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651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651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7" cy="47982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905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651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4" cy="47982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905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651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7F7F7F"/>
              </a:buClr>
              <a:buFont typeface="Calibri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buClr>
                <a:srgbClr val="7F7F7F"/>
              </a:buClr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575049" y="204790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397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143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889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600"/>
              </a:spcBef>
              <a:buClr>
                <a:schemeClr val="dk1"/>
              </a:buClr>
              <a:buSzPct val="34375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600"/>
              </a:spcBef>
              <a:buClr>
                <a:schemeClr val="dk1"/>
              </a:buClr>
              <a:buSzPct val="39285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5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400"/>
              </a:spcBef>
              <a:buClr>
                <a:schemeClr val="dk1"/>
              </a:buClr>
              <a:buSzPct val="55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8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778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3" cy="2057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 rot="5400000">
            <a:off x="1272777" y="-609597"/>
            <a:ext cx="4388643" cy="601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778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300"/>
              </a:spcBef>
              <a:buClr>
                <a:srgbClr val="595959"/>
              </a:buClr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bg>
      <p:bgPr>
        <a:gradFill>
          <a:gsLst>
            <a:gs pos="0">
              <a:schemeClr val="lt1"/>
            </a:gs>
            <a:gs pos="81000">
              <a:srgbClr val="F2F2F2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05981"/>
            <a:ext cx="5029199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Font typeface="Calibri"/>
              <a:buNone/>
              <a:defRPr sz="27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572500" y="4767265"/>
            <a:ext cx="571500" cy="273843"/>
          </a:xfrm>
          <a:prstGeom prst="rect">
            <a:avLst/>
          </a:prstGeom>
          <a:gradFill>
            <a:gsLst>
              <a:gs pos="0">
                <a:srgbClr val="004870"/>
              </a:gs>
              <a:gs pos="50000">
                <a:srgbClr val="0068A4"/>
              </a:gs>
              <a:gs pos="100000">
                <a:srgbClr val="007CC4"/>
              </a:gs>
            </a:gsLst>
            <a:lin ang="18900000" scaled="0"/>
          </a:gradFill>
          <a:ln>
            <a:noFill/>
          </a:ln>
        </p:spPr>
        <p:txBody>
          <a:bodyPr lIns="0" tIns="68575" rIns="0" bIns="68575" anchor="ctr" anchorCtr="1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5610225" y="271604"/>
            <a:ext cx="3086100" cy="4000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300"/>
              </a:spcBef>
              <a:buClr>
                <a:srgbClr val="7F7F7F"/>
              </a:buClr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67000">
              <a:schemeClr val="lt1"/>
            </a:gs>
            <a:gs pos="100000">
              <a:srgbClr val="EEEEE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331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rgbClr val="595959"/>
              </a:buClr>
              <a:buSzPct val="45833"/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342900" marR="0" lvl="0" indent="-1778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36600" marR="0" lvl="1" indent="-1397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91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5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91666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l" rtl="0">
              <a:spcBef>
                <a:spcPts val="0"/>
              </a:spcBef>
              <a:buSzPct val="61111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553201" y="4767264"/>
            <a:ext cx="2133600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-36288"/>
            <a:ext cx="9283700" cy="5230588"/>
          </a:xfrm>
          <a:prstGeom prst="rect">
            <a:avLst/>
          </a:prstGeom>
        </p:spPr>
      </p:pic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5260368" y="857688"/>
            <a:ext cx="4023994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Bahnschrift SemiBold" panose="020B0502040204020203" pitchFamily="34" charset="0"/>
              </a:rPr>
              <a:t>save </a:t>
            </a:r>
            <a:r>
              <a:rPr lang="en-GB" dirty="0" smtClean="0">
                <a:latin typeface="Bahnschrift SemiBold" panose="020B0502040204020203" pitchFamily="34" charset="0"/>
              </a:rPr>
              <a:t>Time…..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Bahnschrift SemiBold" panose="020B0502040204020203" pitchFamily="34" charset="0"/>
              </a:rPr>
              <a:t>          be Clean...</a:t>
            </a:r>
            <a:endParaRPr lang="en-GB" dirty="0">
              <a:latin typeface="Bahnschrift SemiBold" panose="020B0502040204020203" pitchFamily="34" charset="0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6082300" y="4669399"/>
            <a:ext cx="4023994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smtClean="0">
                <a:latin typeface="Bahnschrift SemiBold" panose="020B0502040204020203" pitchFamily="34" charset="0"/>
              </a:rPr>
              <a:t>By: </a:t>
            </a:r>
            <a:r>
              <a:rPr lang="en-GB" sz="2000" dirty="0" err="1" smtClean="0">
                <a:latin typeface="Bahnschrift SemiBold" panose="020B0502040204020203" pitchFamily="34" charset="0"/>
              </a:rPr>
              <a:t>V.Diluxshan</a:t>
            </a:r>
            <a:endParaRPr lang="en-GB" sz="2000" dirty="0" smtClean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94479" y="130541"/>
            <a:ext cx="5033913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3300" b="0" i="0" u="none" strike="noStrike" cap="none" dirty="0">
                <a:solidFill>
                  <a:schemeClr val="dk1"/>
                </a:solidFill>
                <a:latin typeface="Hobo Std" panose="020B0803040709020204" pitchFamily="34" charset="0"/>
                <a:sym typeface="Calibri"/>
              </a:rPr>
              <a:t>Current Waste Management System: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269775" y="2044913"/>
            <a:ext cx="6055956" cy="2475366"/>
            <a:chOff x="59297" y="0"/>
            <a:chExt cx="8074609" cy="3300488"/>
          </a:xfrm>
        </p:grpSpPr>
        <p:sp>
          <p:nvSpPr>
            <p:cNvPr id="275" name="Shape 275"/>
            <p:cNvSpPr/>
            <p:nvPr/>
          </p:nvSpPr>
          <p:spPr>
            <a:xfrm>
              <a:off x="59297" y="1727125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4">
                <a:alphaModFix/>
              </a:blip>
              <a:stretch>
                <a:fillRect l="-13997" r="-13999"/>
              </a:stretch>
            </a:blipFill>
            <a:ln w="127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00366" y="3082314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DF794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169636" y="1715075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07A5B"/>
            </a:solidFill>
            <a:ln w="12700" cap="flat" cmpd="sng">
              <a:solidFill>
                <a:srgbClr val="D07A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3453494" y="1958734"/>
              <a:ext cx="1265219" cy="10860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300" rIns="0" bIns="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Fuel wastage due to bad routing and collection of unfilled bins.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4425239" y="3068600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D4795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615275" y="867303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B88881"/>
            </a:solidFill>
            <a:ln w="12700" cap="flat" cmpd="sng">
              <a:solidFill>
                <a:srgbClr val="B8888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899133" y="1110962"/>
              <a:ext cx="1265219" cy="10860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300" rIns="0" bIns="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Inefficient use of Manpower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862801" y="899717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BF837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169636" y="0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5">
                <a:alphaModFix/>
              </a:blip>
              <a:stretch>
                <a:fillRect l="-18999" r="-18999"/>
              </a:stretch>
            </a:blipFill>
            <a:ln w="12700" cap="flat" cmpd="sng">
              <a:solidFill>
                <a:srgbClr val="B8888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211625" y="697333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B58C8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732073" y="864809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5015932" y="1108470"/>
              <a:ext cx="1265219" cy="1086044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300" rIns="0" bIns="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11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 flowing </a:t>
              </a:r>
              <a:r>
                <a:rPr lang="en-GB" sz="11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Bins 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6308237" y="1559233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AC969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300971" y="30963"/>
              <a:ext cx="1832935" cy="1573363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6">
                <a:alphaModFix/>
              </a:blip>
              <a:stretch>
                <a:fillRect l="-6998" r="-6999"/>
              </a:stretch>
            </a:blipFill>
            <a:ln w="12700" cap="flat" cmpd="sng">
              <a:solidFill>
                <a:srgbClr val="A4A4A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670788" y="58807"/>
              <a:ext cx="213977" cy="18451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A4A4A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5496950" y="759655"/>
            <a:ext cx="3059722" cy="110799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Trucks set out at a specific time on a set route everyday to collect waste irrespective of how full the bins are at the collection points.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180150" y="2949525"/>
            <a:ext cx="1407300" cy="888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5479975" y="2814600"/>
            <a:ext cx="2030100" cy="1390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64550" y="1034000"/>
            <a:ext cx="2154600" cy="139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1" name="Shape 301"/>
          <p:cNvCxnSpPr/>
          <p:nvPr/>
        </p:nvCxnSpPr>
        <p:spPr>
          <a:xfrm rot="10800000" flipH="1">
            <a:off x="2632985" y="1846660"/>
            <a:ext cx="6900" cy="498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2" name="Shape 302"/>
          <p:cNvCxnSpPr/>
          <p:nvPr/>
        </p:nvCxnSpPr>
        <p:spPr>
          <a:xfrm rot="10800000">
            <a:off x="2646746" y="1620063"/>
            <a:ext cx="0" cy="241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2656913" y="1110547"/>
            <a:ext cx="300" cy="28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7" name="Shape 307"/>
          <p:cNvSpPr txBox="1"/>
          <p:nvPr/>
        </p:nvSpPr>
        <p:spPr>
          <a:xfrm>
            <a:off x="61325" y="2677600"/>
            <a:ext cx="2030100" cy="143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dirty="0"/>
              <a:t>Device (powered by </a:t>
            </a:r>
            <a:r>
              <a:rPr lang="en-GB" sz="1200" dirty="0" smtClean="0"/>
              <a:t>battery) </a:t>
            </a:r>
            <a:r>
              <a:rPr lang="en-US" sz="1200" dirty="0" smtClean="0"/>
              <a:t> </a:t>
            </a:r>
            <a:endParaRPr sz="1200" dirty="0"/>
          </a:p>
          <a:p>
            <a:pPr lvl="0" algn="ctr" rtl="0">
              <a:spcBef>
                <a:spcPts val="0"/>
              </a:spcBef>
              <a:buNone/>
            </a:pPr>
            <a:endParaRPr sz="1200" dirty="0"/>
          </a:p>
          <a:p>
            <a:pPr lvl="0" algn="ctr">
              <a:spcBef>
                <a:spcPts val="0"/>
              </a:spcBef>
              <a:buNone/>
            </a:pPr>
            <a:r>
              <a:rPr lang="en-GB" sz="1800" b="1" dirty="0"/>
              <a:t>Bin Level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2122725" y="2970275"/>
            <a:ext cx="1307700" cy="8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Cloud</a:t>
            </a:r>
            <a:r>
              <a:rPr lang="en-GB" dirty="0">
                <a:solidFill>
                  <a:schemeClr val="dk1"/>
                </a:solidFill>
              </a:rPr>
              <a:t/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 smtClean="0">
                <a:solidFill>
                  <a:schemeClr val="dk1"/>
                </a:solidFill>
              </a:rPr>
              <a:t>pass the data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309" name="Shape 309"/>
          <p:cNvSpPr txBox="1"/>
          <p:nvPr/>
        </p:nvSpPr>
        <p:spPr>
          <a:xfrm>
            <a:off x="3432875" y="2862317"/>
            <a:ext cx="1842300" cy="13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Data is processed and mapped 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 dirty="0" err="1" smtClean="0"/>
              <a:t>Univeersity</a:t>
            </a:r>
            <a:r>
              <a:rPr lang="en-GB" sz="1800" b="1" dirty="0" smtClean="0"/>
              <a:t> level</a:t>
            </a:r>
            <a:endParaRPr lang="en-GB" sz="1800" b="1" dirty="0"/>
          </a:p>
        </p:txBody>
      </p:sp>
      <p:sp>
        <p:nvSpPr>
          <p:cNvPr id="310" name="Shape 310"/>
          <p:cNvSpPr txBox="1"/>
          <p:nvPr/>
        </p:nvSpPr>
        <p:spPr>
          <a:xfrm>
            <a:off x="243125" y="218850"/>
            <a:ext cx="28770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 b="1"/>
              <a:t>Our System: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5490500" y="2802150"/>
            <a:ext cx="1681200" cy="69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b="1" dirty="0"/>
              <a:t>Vehicle routing algorithm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dirty="0"/>
              <a:t>Routes and directs trucks based on their capacity and mileage.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7387025" y="2802150"/>
            <a:ext cx="1617600" cy="15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dirty="0"/>
              <a:t>Trucks are dispatched accordingly when required only.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800" b="1" dirty="0"/>
              <a:t>Truck level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22820" y="4323933"/>
            <a:ext cx="1899140" cy="4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No overflowing </a:t>
            </a:r>
            <a:r>
              <a:rPr lang="en-GB" dirty="0" smtClean="0"/>
              <a:t>bins</a:t>
            </a:r>
            <a:r>
              <a:rPr lang="en-GB" dirty="0" smtClean="0"/>
              <a:t>,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Clean and save Time</a:t>
            </a:r>
            <a:endParaRPr lang="en-GB" dirty="0"/>
          </a:p>
        </p:txBody>
      </p:sp>
      <p:cxnSp>
        <p:nvCxnSpPr>
          <p:cNvPr id="314" name="Shape 314"/>
          <p:cNvCxnSpPr/>
          <p:nvPr/>
        </p:nvCxnSpPr>
        <p:spPr>
          <a:xfrm>
            <a:off x="62275" y="4284175"/>
            <a:ext cx="8917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5" name="Shape 315"/>
          <p:cNvSpPr txBox="1"/>
          <p:nvPr/>
        </p:nvSpPr>
        <p:spPr>
          <a:xfrm>
            <a:off x="5005325" y="4407667"/>
            <a:ext cx="23817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/>
              <a:t>Data collection helps in analysing and implementing other ideas.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 l="27438" r="27550"/>
          <a:stretch/>
        </p:blipFill>
        <p:spPr>
          <a:xfrm>
            <a:off x="243125" y="1013962"/>
            <a:ext cx="1890600" cy="139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/>
          <p:nvPr/>
        </p:nvCxnSpPr>
        <p:spPr>
          <a:xfrm rot="10800000">
            <a:off x="2656913" y="1359985"/>
            <a:ext cx="300" cy="281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" r="1281"/>
          <a:stretch/>
        </p:blipFill>
        <p:spPr>
          <a:xfrm>
            <a:off x="3886527" y="244863"/>
            <a:ext cx="3207945" cy="229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Shape 308"/>
          <p:cNvSpPr txBox="1"/>
          <p:nvPr/>
        </p:nvSpPr>
        <p:spPr>
          <a:xfrm>
            <a:off x="2137030" y="1992613"/>
            <a:ext cx="461860" cy="35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b="1" dirty="0" smtClean="0">
                <a:solidFill>
                  <a:schemeClr val="dk1"/>
                </a:solidFill>
              </a:rPr>
              <a:t>0%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23" name="Shape 308"/>
          <p:cNvSpPr txBox="1"/>
          <p:nvPr/>
        </p:nvSpPr>
        <p:spPr>
          <a:xfrm>
            <a:off x="2026004" y="1666639"/>
            <a:ext cx="673606" cy="35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b="1" dirty="0" smtClean="0">
                <a:solidFill>
                  <a:schemeClr val="dk1"/>
                </a:solidFill>
              </a:rPr>
              <a:t>30%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24" name="Shape 308"/>
          <p:cNvSpPr txBox="1"/>
          <p:nvPr/>
        </p:nvSpPr>
        <p:spPr>
          <a:xfrm>
            <a:off x="2053433" y="1325997"/>
            <a:ext cx="673606" cy="35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b="1" dirty="0" smtClean="0">
                <a:solidFill>
                  <a:schemeClr val="dk1"/>
                </a:solidFill>
              </a:rPr>
              <a:t>70</a:t>
            </a:r>
            <a:r>
              <a:rPr lang="en-GB" b="1" dirty="0" smtClean="0">
                <a:solidFill>
                  <a:schemeClr val="dk1"/>
                </a:solidFill>
              </a:rPr>
              <a:t>%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25" name="Shape 308"/>
          <p:cNvSpPr txBox="1"/>
          <p:nvPr/>
        </p:nvSpPr>
        <p:spPr>
          <a:xfrm>
            <a:off x="2053433" y="1006938"/>
            <a:ext cx="673606" cy="35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9</a:t>
            </a:r>
            <a:r>
              <a:rPr lang="en-GB" b="1" dirty="0" smtClean="0">
                <a:solidFill>
                  <a:schemeClr val="dk1"/>
                </a:solidFill>
              </a:rPr>
              <a:t>0</a:t>
            </a:r>
            <a:r>
              <a:rPr lang="en-GB" b="1" dirty="0" smtClean="0">
                <a:solidFill>
                  <a:schemeClr val="dk1"/>
                </a:solidFill>
              </a:rPr>
              <a:t>%</a:t>
            </a:r>
            <a:endParaRPr lang="en-GB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276" y="1152475"/>
            <a:ext cx="3772896" cy="30385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Hobo Std" panose="020B0803040709020204" pitchFamily="34" charset="0"/>
              </a:rPr>
              <a:t>Components and </a:t>
            </a:r>
            <a:r>
              <a:rPr lang="en-GB" dirty="0" err="1">
                <a:latin typeface="Hobo Std" panose="020B0803040709020204" pitchFamily="34" charset="0"/>
              </a:rPr>
              <a:t>softwares</a:t>
            </a:r>
            <a:r>
              <a:rPr lang="en-GB" dirty="0">
                <a:latin typeface="Hobo Std" panose="020B0803040709020204" pitchFamily="34" charset="0"/>
              </a:rPr>
              <a:t> used :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Arduino</a:t>
            </a:r>
            <a:r>
              <a:rPr lang="en-GB" dirty="0"/>
              <a:t> and </a:t>
            </a:r>
            <a:r>
              <a:rPr lang="en-GB" dirty="0" smtClean="0"/>
              <a:t>GSM/GPS </a:t>
            </a:r>
            <a:r>
              <a:rPr lang="en-GB" dirty="0"/>
              <a:t>shield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Ultrasonic sensor </a:t>
            </a:r>
            <a:r>
              <a:rPr lang="en-GB" dirty="0" smtClean="0"/>
              <a:t>(</a:t>
            </a:r>
            <a:r>
              <a:rPr lang="en-GB" sz="1400" dirty="0" smtClean="0"/>
              <a:t>to calculate the Height</a:t>
            </a:r>
            <a:r>
              <a:rPr lang="en-GB" dirty="0" smtClean="0"/>
              <a:t>)</a:t>
            </a:r>
            <a:endParaRPr lang="en-GB" dirty="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Server in the cloud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Desktop application(</a:t>
            </a:r>
            <a:r>
              <a:rPr lang="en-GB" sz="1400" dirty="0" smtClean="0"/>
              <a:t>for </a:t>
            </a:r>
            <a:r>
              <a:rPr lang="en-GB" sz="1400" dirty="0"/>
              <a:t>data viewing</a:t>
            </a:r>
            <a:r>
              <a:rPr lang="en-GB" dirty="0"/>
              <a:t>)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Vehicle Routing </a:t>
            </a:r>
            <a:r>
              <a:rPr lang="en-GB" dirty="0" smtClean="0"/>
              <a:t>Algorithm </a:t>
            </a:r>
            <a:endParaRPr lang="en-GB" dirty="0"/>
          </a:p>
          <a:p>
            <a:pPr marL="228600" lvl="0" rtl="0">
              <a:spcBef>
                <a:spcPts val="0"/>
              </a:spcBef>
            </a:pPr>
            <a:r>
              <a:rPr lang="en-GB" dirty="0" smtClean="0"/>
              <a:t>             (</a:t>
            </a:r>
            <a:r>
              <a:rPr lang="en-GB" sz="1400" dirty="0" smtClean="0"/>
              <a:t>picker/collect garbage</a:t>
            </a:r>
            <a:r>
              <a:rPr lang="en-GB" dirty="0" smtClean="0"/>
              <a:t>)</a:t>
            </a:r>
            <a:endParaRPr lang="en-GB" dirty="0"/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Shape 414"/>
          <p:cNvGrpSpPr/>
          <p:nvPr/>
        </p:nvGrpSpPr>
        <p:grpSpPr>
          <a:xfrm>
            <a:off x="6916340" y="1419224"/>
            <a:ext cx="385762" cy="682228"/>
            <a:chOff x="7923213" y="1673225"/>
            <a:chExt cx="514350" cy="909638"/>
          </a:xfrm>
        </p:grpSpPr>
        <p:grpSp>
          <p:nvGrpSpPr>
            <p:cNvPr id="415" name="Shape 415"/>
            <p:cNvGrpSpPr/>
            <p:nvPr/>
          </p:nvGrpSpPr>
          <p:grpSpPr>
            <a:xfrm>
              <a:off x="7923213" y="1673225"/>
              <a:ext cx="514350" cy="909638"/>
              <a:chOff x="7923213" y="1673225"/>
              <a:chExt cx="514350" cy="909638"/>
            </a:xfrm>
          </p:grpSpPr>
          <p:sp>
            <p:nvSpPr>
              <p:cNvPr id="416" name="Shape 416"/>
              <p:cNvSpPr/>
              <p:nvPr/>
            </p:nvSpPr>
            <p:spPr>
              <a:xfrm>
                <a:off x="7923213" y="1673225"/>
                <a:ext cx="514350" cy="909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14000"/>
                    </a:moveTo>
                    <a:cubicBezTo>
                      <a:pt x="120000" y="117333"/>
                      <a:pt x="114653" y="120000"/>
                      <a:pt x="108712" y="120000"/>
                    </a:cubicBezTo>
                    <a:cubicBezTo>
                      <a:pt x="11287" y="120000"/>
                      <a:pt x="11287" y="120000"/>
                      <a:pt x="11287" y="120000"/>
                    </a:cubicBezTo>
                    <a:cubicBezTo>
                      <a:pt x="5346" y="120000"/>
                      <a:pt x="0" y="117333"/>
                      <a:pt x="0" y="114000"/>
                    </a:cubicBezTo>
                    <a:cubicBezTo>
                      <a:pt x="0" y="6333"/>
                      <a:pt x="0" y="6333"/>
                      <a:pt x="0" y="6333"/>
                    </a:cubicBezTo>
                    <a:cubicBezTo>
                      <a:pt x="0" y="2666"/>
                      <a:pt x="5346" y="0"/>
                      <a:pt x="11287" y="0"/>
                    </a:cubicBezTo>
                    <a:cubicBezTo>
                      <a:pt x="108712" y="0"/>
                      <a:pt x="108712" y="0"/>
                      <a:pt x="108712" y="0"/>
                    </a:cubicBezTo>
                    <a:cubicBezTo>
                      <a:pt x="114653" y="0"/>
                      <a:pt x="120000" y="2666"/>
                      <a:pt x="120000" y="6333"/>
                    </a:cubicBezTo>
                    <a:lnTo>
                      <a:pt x="120000" y="11400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8143875" y="2479675"/>
                <a:ext cx="71437" cy="68263"/>
              </a:xfrm>
              <a:prstGeom prst="ellipse">
                <a:avLst/>
              </a:prstGeom>
              <a:solidFill>
                <a:srgbClr val="FBFAF8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8118475" y="1722438"/>
                <a:ext cx="122237" cy="9524"/>
              </a:xfrm>
              <a:prstGeom prst="rect">
                <a:avLst/>
              </a:prstGeom>
              <a:solidFill>
                <a:srgbClr val="FBFAF8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7964488" y="1758950"/>
                <a:ext cx="431799" cy="7064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0" name="Shape 420"/>
            <p:cNvSpPr/>
            <p:nvPr/>
          </p:nvSpPr>
          <p:spPr>
            <a:xfrm>
              <a:off x="7994929" y="1797424"/>
              <a:ext cx="369873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6841937" y="2722425"/>
            <a:ext cx="1919287" cy="1438275"/>
            <a:chOff x="5942012" y="3200400"/>
            <a:chExt cx="2559050" cy="1917700"/>
          </a:xfrm>
        </p:grpSpPr>
        <p:sp>
          <p:nvSpPr>
            <p:cNvPr id="422" name="Shape 422"/>
            <p:cNvSpPr/>
            <p:nvPr/>
          </p:nvSpPr>
          <p:spPr>
            <a:xfrm>
              <a:off x="5997575" y="3255964"/>
              <a:ext cx="2449512" cy="142980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3" name="Shape 423"/>
            <p:cNvGrpSpPr/>
            <p:nvPr/>
          </p:nvGrpSpPr>
          <p:grpSpPr>
            <a:xfrm>
              <a:off x="5942012" y="3200400"/>
              <a:ext cx="2559050" cy="1917700"/>
              <a:chOff x="5942012" y="3200400"/>
              <a:chExt cx="2559050" cy="1917700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5942012" y="3200400"/>
                <a:ext cx="2559050" cy="1917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8498" y="0"/>
                    </a:moveTo>
                    <a:cubicBezTo>
                      <a:pt x="45137" y="0"/>
                      <a:pt x="45137" y="0"/>
                      <a:pt x="45137" y="0"/>
                    </a:cubicBezTo>
                    <a:cubicBezTo>
                      <a:pt x="35129" y="0"/>
                      <a:pt x="35129" y="0"/>
                      <a:pt x="35129" y="0"/>
                    </a:cubicBezTo>
                    <a:cubicBezTo>
                      <a:pt x="30725" y="0"/>
                      <a:pt x="30725" y="0"/>
                      <a:pt x="30725" y="0"/>
                    </a:cubicBezTo>
                    <a:cubicBezTo>
                      <a:pt x="17914" y="0"/>
                      <a:pt x="17914" y="0"/>
                      <a:pt x="17914" y="0"/>
                    </a:cubicBezTo>
                    <a:cubicBezTo>
                      <a:pt x="1501" y="0"/>
                      <a:pt x="1501" y="0"/>
                      <a:pt x="1501" y="0"/>
                    </a:cubicBezTo>
                    <a:cubicBezTo>
                      <a:pt x="700" y="0"/>
                      <a:pt x="0" y="935"/>
                      <a:pt x="0" y="2004"/>
                    </a:cubicBezTo>
                    <a:cubicBezTo>
                      <a:pt x="0" y="101826"/>
                      <a:pt x="0" y="101826"/>
                      <a:pt x="0" y="101826"/>
                    </a:cubicBezTo>
                    <a:cubicBezTo>
                      <a:pt x="0" y="102895"/>
                      <a:pt x="700" y="103830"/>
                      <a:pt x="1501" y="103830"/>
                    </a:cubicBezTo>
                    <a:cubicBezTo>
                      <a:pt x="55646" y="103830"/>
                      <a:pt x="55646" y="103830"/>
                      <a:pt x="55646" y="103830"/>
                    </a:cubicBezTo>
                    <a:cubicBezTo>
                      <a:pt x="55646" y="115723"/>
                      <a:pt x="55646" y="115723"/>
                      <a:pt x="55646" y="115723"/>
                    </a:cubicBezTo>
                    <a:cubicBezTo>
                      <a:pt x="38231" y="115723"/>
                      <a:pt x="38231" y="115723"/>
                      <a:pt x="38231" y="115723"/>
                    </a:cubicBezTo>
                    <a:cubicBezTo>
                      <a:pt x="38231" y="120000"/>
                      <a:pt x="38231" y="120000"/>
                      <a:pt x="38231" y="120000"/>
                    </a:cubicBezTo>
                    <a:cubicBezTo>
                      <a:pt x="81768" y="120000"/>
                      <a:pt x="81768" y="120000"/>
                      <a:pt x="81768" y="120000"/>
                    </a:cubicBezTo>
                    <a:cubicBezTo>
                      <a:pt x="81768" y="115723"/>
                      <a:pt x="81768" y="115723"/>
                      <a:pt x="81768" y="115723"/>
                    </a:cubicBezTo>
                    <a:cubicBezTo>
                      <a:pt x="64353" y="115723"/>
                      <a:pt x="64353" y="115723"/>
                      <a:pt x="64353" y="115723"/>
                    </a:cubicBezTo>
                    <a:cubicBezTo>
                      <a:pt x="64353" y="103830"/>
                      <a:pt x="64353" y="103830"/>
                      <a:pt x="64353" y="103830"/>
                    </a:cubicBezTo>
                    <a:cubicBezTo>
                      <a:pt x="118498" y="103830"/>
                      <a:pt x="118498" y="103830"/>
                      <a:pt x="118498" y="103830"/>
                    </a:cubicBezTo>
                    <a:cubicBezTo>
                      <a:pt x="119299" y="103830"/>
                      <a:pt x="120000" y="102895"/>
                      <a:pt x="120000" y="101826"/>
                    </a:cubicBezTo>
                    <a:cubicBezTo>
                      <a:pt x="120000" y="2004"/>
                      <a:pt x="120000" y="2004"/>
                      <a:pt x="120000" y="2004"/>
                    </a:cubicBezTo>
                    <a:cubicBezTo>
                      <a:pt x="120000" y="935"/>
                      <a:pt x="119299" y="0"/>
                      <a:pt x="118498" y="0"/>
                    </a:cubicBezTo>
                    <a:close/>
                    <a:moveTo>
                      <a:pt x="115296" y="59064"/>
                    </a:moveTo>
                    <a:cubicBezTo>
                      <a:pt x="115296" y="97015"/>
                      <a:pt x="115296" y="97015"/>
                      <a:pt x="115296" y="97015"/>
                    </a:cubicBezTo>
                    <a:cubicBezTo>
                      <a:pt x="4703" y="97015"/>
                      <a:pt x="4703" y="97015"/>
                      <a:pt x="4703" y="97015"/>
                    </a:cubicBezTo>
                    <a:cubicBezTo>
                      <a:pt x="4703" y="76169"/>
                      <a:pt x="4703" y="76169"/>
                      <a:pt x="4703" y="76169"/>
                    </a:cubicBezTo>
                    <a:cubicBezTo>
                      <a:pt x="4703" y="6815"/>
                      <a:pt x="4703" y="6815"/>
                      <a:pt x="4703" y="6815"/>
                    </a:cubicBezTo>
                    <a:cubicBezTo>
                      <a:pt x="17914" y="6815"/>
                      <a:pt x="17914" y="6815"/>
                      <a:pt x="17914" y="6815"/>
                    </a:cubicBezTo>
                    <a:cubicBezTo>
                      <a:pt x="30925" y="6815"/>
                      <a:pt x="30925" y="6815"/>
                      <a:pt x="30925" y="6815"/>
                    </a:cubicBezTo>
                    <a:cubicBezTo>
                      <a:pt x="35429" y="6815"/>
                      <a:pt x="35429" y="6815"/>
                      <a:pt x="35429" y="6815"/>
                    </a:cubicBezTo>
                    <a:cubicBezTo>
                      <a:pt x="45137" y="6815"/>
                      <a:pt x="45137" y="6815"/>
                      <a:pt x="45137" y="6815"/>
                    </a:cubicBezTo>
                    <a:cubicBezTo>
                      <a:pt x="115296" y="6815"/>
                      <a:pt x="115296" y="6815"/>
                      <a:pt x="115296" y="6815"/>
                    </a:cubicBezTo>
                    <a:lnTo>
                      <a:pt x="115296" y="59064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6018212" y="4677346"/>
                <a:ext cx="2438399" cy="12325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Shape 426"/>
            <p:cNvSpPr/>
            <p:nvPr/>
          </p:nvSpPr>
          <p:spPr>
            <a:xfrm>
              <a:off x="6109687" y="3381103"/>
              <a:ext cx="2224416" cy="38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7" name="Shape 427"/>
            <p:cNvGrpSpPr/>
            <p:nvPr/>
          </p:nvGrpSpPr>
          <p:grpSpPr>
            <a:xfrm>
              <a:off x="7879090" y="4742608"/>
              <a:ext cx="521367" cy="45718"/>
              <a:chOff x="7770811" y="4724400"/>
              <a:chExt cx="521367" cy="76199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7770811" y="4724400"/>
                <a:ext cx="152399" cy="761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7955296" y="4724400"/>
                <a:ext cx="152399" cy="761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8139779" y="4724400"/>
                <a:ext cx="152399" cy="761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1" name="Shape 431"/>
          <p:cNvSpPr/>
          <p:nvPr/>
        </p:nvSpPr>
        <p:spPr>
          <a:xfrm rot="-9091927">
            <a:off x="5902636" y="1834270"/>
            <a:ext cx="1690766" cy="1690766"/>
          </a:xfrm>
          <a:prstGeom prst="blockArc">
            <a:avLst>
              <a:gd name="adj1" fmla="val 15728115"/>
              <a:gd name="adj2" fmla="val 18570267"/>
              <a:gd name="adj3" fmla="val 3190"/>
            </a:avLst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 rot="-9092039">
            <a:off x="5902720" y="1834487"/>
            <a:ext cx="1690592" cy="1690592"/>
          </a:xfrm>
          <a:prstGeom prst="blockArc">
            <a:avLst>
              <a:gd name="adj1" fmla="val 629135"/>
              <a:gd name="adj2" fmla="val 4003770"/>
              <a:gd name="adj3" fmla="val 3049"/>
            </a:avLst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 rot="7385935">
            <a:off x="6341240" y="3425057"/>
            <a:ext cx="201616" cy="12764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/>
          <p:nvPr/>
        </p:nvSpPr>
        <p:spPr>
          <a:xfrm rot="5913542">
            <a:off x="6734108" y="1806020"/>
            <a:ext cx="173470" cy="12751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53697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lang="en-GB" sz="3200" b="1" i="0" u="none" strike="noStrike" cap="none" dirty="0" smtClean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Want to be Change in Future…..!</a:t>
            </a:r>
            <a:endParaRPr lang="en-GB" sz="32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body" idx="4294967295"/>
          </p:nvPr>
        </p:nvSpPr>
        <p:spPr>
          <a:xfrm>
            <a:off x="1191" y="1057275"/>
            <a:ext cx="3657599" cy="351472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7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here I’m only mention with Desktop Application. </a:t>
            </a:r>
            <a:endParaRPr lang="en-GB" sz="1700" dirty="0"/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17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700" dirty="0" smtClean="0"/>
              <a:t>But, The system is need to change as Mobile controlling system.</a:t>
            </a: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700" dirty="0" smtClean="0"/>
              <a:t>The change I Want…!</a:t>
            </a:r>
            <a:endParaRPr lang="en-GB" sz="17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700" dirty="0"/>
              <a:t> </a:t>
            </a:r>
            <a:r>
              <a:rPr lang="en-GB" sz="1700" dirty="0" smtClean="0"/>
              <a:t>             is -  Clean and Health…</a:t>
            </a:r>
          </a:p>
        </p:txBody>
      </p:sp>
      <p:sp>
        <p:nvSpPr>
          <p:cNvPr id="437" name="Shape 437"/>
          <p:cNvSpPr/>
          <p:nvPr/>
        </p:nvSpPr>
        <p:spPr>
          <a:xfrm>
            <a:off x="5233525" y="2230625"/>
            <a:ext cx="911627" cy="68223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Shape 654"/>
          <p:cNvGrpSpPr/>
          <p:nvPr/>
        </p:nvGrpSpPr>
        <p:grpSpPr>
          <a:xfrm>
            <a:off x="-7301" y="1612658"/>
            <a:ext cx="7423790" cy="3302356"/>
            <a:chOff x="-28575" y="1898650"/>
            <a:chExt cx="9956799" cy="4429125"/>
          </a:xfrm>
        </p:grpSpPr>
        <p:sp>
          <p:nvSpPr>
            <p:cNvPr id="655" name="Shape 655"/>
            <p:cNvSpPr/>
            <p:nvPr/>
          </p:nvSpPr>
          <p:spPr>
            <a:xfrm>
              <a:off x="3052763" y="2152650"/>
              <a:ext cx="3460749" cy="3467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026" y="107253"/>
                  </a:moveTo>
                  <a:cubicBezTo>
                    <a:pt x="0" y="89327"/>
                    <a:pt x="25913" y="67917"/>
                    <a:pt x="46146" y="59950"/>
                  </a:cubicBezTo>
                  <a:cubicBezTo>
                    <a:pt x="66378" y="51983"/>
                    <a:pt x="120000" y="32863"/>
                    <a:pt x="68970" y="10556"/>
                  </a:cubicBezTo>
                  <a:cubicBezTo>
                    <a:pt x="68970" y="10556"/>
                    <a:pt x="51129" y="3983"/>
                    <a:pt x="26710" y="0"/>
                  </a:cubicBezTo>
                  <a:cubicBezTo>
                    <a:pt x="23621" y="2788"/>
                    <a:pt x="23621" y="2788"/>
                    <a:pt x="23621" y="2788"/>
                  </a:cubicBezTo>
                  <a:cubicBezTo>
                    <a:pt x="41362" y="5875"/>
                    <a:pt x="51727" y="8962"/>
                    <a:pt x="61395" y="12248"/>
                  </a:cubicBezTo>
                  <a:cubicBezTo>
                    <a:pt x="77142" y="17626"/>
                    <a:pt x="92691" y="30970"/>
                    <a:pt x="71561" y="42522"/>
                  </a:cubicBezTo>
                  <a:cubicBezTo>
                    <a:pt x="50431" y="54074"/>
                    <a:pt x="4385" y="65825"/>
                    <a:pt x="2591" y="84149"/>
                  </a:cubicBezTo>
                  <a:cubicBezTo>
                    <a:pt x="1295" y="96796"/>
                    <a:pt x="18438" y="110340"/>
                    <a:pt x="47342" y="120000"/>
                  </a:cubicBezTo>
                  <a:cubicBezTo>
                    <a:pt x="65980" y="111435"/>
                    <a:pt x="65980" y="111435"/>
                    <a:pt x="65980" y="111435"/>
                  </a:cubicBezTo>
                  <a:cubicBezTo>
                    <a:pt x="61096" y="110141"/>
                    <a:pt x="56411" y="108746"/>
                    <a:pt x="52026" y="10725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-28575" y="1898650"/>
              <a:ext cx="1481137" cy="873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000"/>
                  </a:moveTo>
                  <a:cubicBezTo>
                    <a:pt x="0" y="92000"/>
                    <a:pt x="0" y="92000"/>
                    <a:pt x="0" y="92000"/>
                  </a:cubicBezTo>
                  <a:cubicBezTo>
                    <a:pt x="0" y="92000"/>
                    <a:pt x="46601" y="56000"/>
                    <a:pt x="117436" y="120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75262" y="28000"/>
                    <a:pt x="32155" y="0"/>
                    <a:pt x="0" y="800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1581150" y="1958975"/>
              <a:ext cx="2084388" cy="247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482" y="60000"/>
                  </a:moveTo>
                  <a:cubicBezTo>
                    <a:pt x="71172" y="39069"/>
                    <a:pt x="36413" y="16744"/>
                    <a:pt x="2151" y="0"/>
                  </a:cubicBezTo>
                  <a:cubicBezTo>
                    <a:pt x="0" y="16744"/>
                    <a:pt x="0" y="16744"/>
                    <a:pt x="0" y="16744"/>
                  </a:cubicBezTo>
                  <a:cubicBezTo>
                    <a:pt x="15227" y="25116"/>
                    <a:pt x="31779" y="34883"/>
                    <a:pt x="49324" y="50232"/>
                  </a:cubicBezTo>
                  <a:cubicBezTo>
                    <a:pt x="76303" y="73953"/>
                    <a:pt x="97655" y="96279"/>
                    <a:pt x="115034" y="120000"/>
                  </a:cubicBezTo>
                  <a:cubicBezTo>
                    <a:pt x="120000" y="80930"/>
                    <a:pt x="120000" y="80930"/>
                    <a:pt x="120000" y="80930"/>
                  </a:cubicBezTo>
                  <a:cubicBezTo>
                    <a:pt x="113048" y="72558"/>
                    <a:pt x="105765" y="65581"/>
                    <a:pt x="98482" y="6000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826000" y="5472112"/>
              <a:ext cx="5102224" cy="855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86060"/>
                  </a:moveTo>
                  <a:cubicBezTo>
                    <a:pt x="97554" y="23030"/>
                    <a:pt x="97554" y="23030"/>
                    <a:pt x="97554" y="23030"/>
                  </a:cubicBezTo>
                  <a:cubicBezTo>
                    <a:pt x="94445" y="38383"/>
                    <a:pt x="94445" y="38383"/>
                    <a:pt x="94445" y="38383"/>
                  </a:cubicBezTo>
                  <a:cubicBezTo>
                    <a:pt x="94445" y="38383"/>
                    <a:pt x="49352" y="40404"/>
                    <a:pt x="13859" y="0"/>
                  </a:cubicBezTo>
                  <a:cubicBezTo>
                    <a:pt x="0" y="37575"/>
                    <a:pt x="0" y="37575"/>
                    <a:pt x="0" y="37575"/>
                  </a:cubicBezTo>
                  <a:cubicBezTo>
                    <a:pt x="6422" y="47272"/>
                    <a:pt x="13385" y="55757"/>
                    <a:pt x="20890" y="61818"/>
                  </a:cubicBezTo>
                  <a:cubicBezTo>
                    <a:pt x="58073" y="92525"/>
                    <a:pt x="82816" y="94949"/>
                    <a:pt x="82816" y="94949"/>
                  </a:cubicBezTo>
                  <a:cubicBezTo>
                    <a:pt x="77949" y="120000"/>
                    <a:pt x="77949" y="120000"/>
                    <a:pt x="77949" y="120000"/>
                  </a:cubicBezTo>
                  <a:lnTo>
                    <a:pt x="119999" y="8606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Shape 659"/>
          <p:cNvSpPr txBox="1"/>
          <p:nvPr/>
        </p:nvSpPr>
        <p:spPr>
          <a:xfrm>
            <a:off x="5829378" y="3143526"/>
            <a:ext cx="1670865" cy="3000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500" dirty="0">
                <a:solidFill>
                  <a:srgbClr val="3F3F3F"/>
                </a:solidFill>
              </a:rPr>
              <a:t>Prototype will be Ready</a:t>
            </a:r>
          </a:p>
        </p:txBody>
      </p:sp>
      <p:grpSp>
        <p:nvGrpSpPr>
          <p:cNvPr id="660" name="Shape 660"/>
          <p:cNvGrpSpPr/>
          <p:nvPr/>
        </p:nvGrpSpPr>
        <p:grpSpPr>
          <a:xfrm>
            <a:off x="603902" y="3658307"/>
            <a:ext cx="2438784" cy="738673"/>
            <a:chOff x="3236035" y="2642168"/>
            <a:chExt cx="2514300" cy="984897"/>
          </a:xfrm>
        </p:grpSpPr>
        <p:sp>
          <p:nvSpPr>
            <p:cNvPr id="661" name="Shape 661"/>
            <p:cNvSpPr txBox="1"/>
            <p:nvPr/>
          </p:nvSpPr>
          <p:spPr>
            <a:xfrm>
              <a:off x="3246215" y="3042366"/>
              <a:ext cx="2493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 dirty="0">
                  <a:solidFill>
                    <a:srgbClr val="3F3F3F"/>
                  </a:solidFill>
                </a:rPr>
                <a:t>Vehicle Routing Algorithm</a:t>
              </a:r>
              <a:r>
                <a:rPr lang="en-GB" sz="1200" dirty="0" smtClean="0">
                  <a:solidFill>
                    <a:srgbClr val="3F3F3F"/>
                  </a:solidFill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 dirty="0" smtClean="0">
                  <a:solidFill>
                    <a:srgbClr val="3F3F3F"/>
                  </a:solidFill>
                </a:rPr>
                <a:t>Using location system…..</a:t>
              </a:r>
              <a:endParaRPr lang="en-GB" sz="1200" dirty="0">
                <a:solidFill>
                  <a:srgbClr val="3F3F3F"/>
                </a:solidFill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3236035" y="2642168"/>
              <a:ext cx="251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500" dirty="0">
                  <a:solidFill>
                    <a:srgbClr val="3F3F3F"/>
                  </a:solidFill>
                </a:rPr>
                <a:t>Phase 3: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2396602" y="654975"/>
            <a:ext cx="3010117" cy="729154"/>
            <a:chOff x="4027694" y="1669968"/>
            <a:chExt cx="1722602" cy="972206"/>
          </a:xfrm>
        </p:grpSpPr>
        <p:sp>
          <p:nvSpPr>
            <p:cNvPr id="664" name="Shape 664"/>
            <p:cNvSpPr txBox="1"/>
            <p:nvPr/>
          </p:nvSpPr>
          <p:spPr>
            <a:xfrm>
              <a:off x="4027694" y="2057400"/>
              <a:ext cx="1708667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>
                  <a:solidFill>
                    <a:srgbClr val="3F3F3F"/>
                  </a:solidFill>
                </a:rPr>
                <a:t>Receiving data on the cloud and Processing it (includes Mapping)</a:t>
              </a: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4027694" y="1669968"/>
              <a:ext cx="1722602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500" dirty="0">
                  <a:solidFill>
                    <a:srgbClr val="3F3F3F"/>
                  </a:solidFill>
                </a:rPr>
                <a:t>Phase 2: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6497" y="1793013"/>
            <a:ext cx="2312957" cy="729154"/>
            <a:chOff x="4027694" y="1669968"/>
            <a:chExt cx="1722602" cy="972206"/>
          </a:xfrm>
        </p:grpSpPr>
        <p:sp>
          <p:nvSpPr>
            <p:cNvPr id="667" name="Shape 667"/>
            <p:cNvSpPr txBox="1"/>
            <p:nvPr/>
          </p:nvSpPr>
          <p:spPr>
            <a:xfrm>
              <a:off x="4027694" y="2057400"/>
              <a:ext cx="1708667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 dirty="0">
                  <a:solidFill>
                    <a:srgbClr val="3F3F3F"/>
                  </a:solidFill>
                </a:rPr>
                <a:t>Testing Sensors and implementing with 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200" dirty="0" err="1">
                  <a:solidFill>
                    <a:srgbClr val="3F3F3F"/>
                  </a:solidFill>
                </a:rPr>
                <a:t>Arduino</a:t>
              </a:r>
              <a:r>
                <a:rPr lang="en-GB" sz="1200" dirty="0">
                  <a:solidFill>
                    <a:srgbClr val="3F3F3F"/>
                  </a:solidFill>
                </a:rPr>
                <a:t> and GSM shield </a:t>
              </a: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4027694" y="1669968"/>
              <a:ext cx="1722602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GB" sz="1500" dirty="0">
                  <a:solidFill>
                    <a:srgbClr val="3F3F3F"/>
                  </a:solidFill>
                </a:rPr>
                <a:t>Phase 1: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4608094" y="2800350"/>
            <a:ext cx="1235662" cy="1771709"/>
            <a:chOff x="6285507" y="4056652"/>
            <a:chExt cx="1361612" cy="1952296"/>
          </a:xfrm>
        </p:grpSpPr>
        <p:grpSp>
          <p:nvGrpSpPr>
            <p:cNvPr id="670" name="Shape 670"/>
            <p:cNvGrpSpPr/>
            <p:nvPr/>
          </p:nvGrpSpPr>
          <p:grpSpPr>
            <a:xfrm>
              <a:off x="6285507" y="4056652"/>
              <a:ext cx="1361612" cy="1952296"/>
              <a:chOff x="5808789" y="2272280"/>
              <a:chExt cx="1993536" cy="2858355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6718886" y="4188898"/>
                <a:ext cx="191913" cy="941736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2" name="Shape 672"/>
              <p:cNvGrpSpPr/>
              <p:nvPr/>
            </p:nvGrpSpPr>
            <p:grpSpPr>
              <a:xfrm>
                <a:off x="5808789" y="2272280"/>
                <a:ext cx="1993536" cy="1989347"/>
                <a:chOff x="8140700" y="1890711"/>
                <a:chExt cx="1511299" cy="1508124"/>
              </a:xfrm>
            </p:grpSpPr>
            <p:sp>
              <p:nvSpPr>
                <p:cNvPr id="673" name="Shape 673"/>
                <p:cNvSpPr/>
                <p:nvPr/>
              </p:nvSpPr>
              <p:spPr>
                <a:xfrm>
                  <a:off x="8140700" y="1890711"/>
                  <a:ext cx="1511299" cy="1508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Shape 674"/>
                <p:cNvSpPr/>
                <p:nvPr/>
              </p:nvSpPr>
              <p:spPr>
                <a:xfrm>
                  <a:off x="8283575" y="2033588"/>
                  <a:ext cx="1225550" cy="12271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75" name="Shape 675"/>
            <p:cNvSpPr txBox="1"/>
            <p:nvPr/>
          </p:nvSpPr>
          <p:spPr>
            <a:xfrm>
              <a:off x="6371735" y="4412342"/>
              <a:ext cx="1189156" cy="534157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GB" b="1" dirty="0" smtClean="0"/>
                <a:t>12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GB" b="1" dirty="0" smtClean="0"/>
                <a:t>weeks</a:t>
              </a:r>
              <a:endParaRPr lang="en-GB" b="1" dirty="0"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166630" y="2122599"/>
            <a:ext cx="1131193" cy="1464222"/>
            <a:chOff x="6285507" y="4056652"/>
            <a:chExt cx="1508261" cy="1952296"/>
          </a:xfrm>
        </p:grpSpPr>
        <p:grpSp>
          <p:nvGrpSpPr>
            <p:cNvPr id="677" name="Shape 677"/>
            <p:cNvGrpSpPr/>
            <p:nvPr/>
          </p:nvGrpSpPr>
          <p:grpSpPr>
            <a:xfrm>
              <a:off x="6285507" y="4056652"/>
              <a:ext cx="1361612" cy="1952296"/>
              <a:chOff x="5808789" y="2272280"/>
              <a:chExt cx="1993536" cy="2858355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6718886" y="4188898"/>
                <a:ext cx="191913" cy="941736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9" name="Shape 679"/>
              <p:cNvGrpSpPr/>
              <p:nvPr/>
            </p:nvGrpSpPr>
            <p:grpSpPr>
              <a:xfrm>
                <a:off x="5808789" y="2272280"/>
                <a:ext cx="1993536" cy="1989347"/>
                <a:chOff x="8140700" y="1890711"/>
                <a:chExt cx="1511299" cy="1508124"/>
              </a:xfrm>
            </p:grpSpPr>
            <p:sp>
              <p:nvSpPr>
                <p:cNvPr id="680" name="Shape 680"/>
                <p:cNvSpPr/>
                <p:nvPr/>
              </p:nvSpPr>
              <p:spPr>
                <a:xfrm>
                  <a:off x="8140700" y="1890711"/>
                  <a:ext cx="1511299" cy="1508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Shape 681"/>
                <p:cNvSpPr/>
                <p:nvPr/>
              </p:nvSpPr>
              <p:spPr>
                <a:xfrm>
                  <a:off x="8283575" y="2033588"/>
                  <a:ext cx="1225550" cy="12271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82" name="Shape 682"/>
            <p:cNvSpPr txBox="1"/>
            <p:nvPr/>
          </p:nvSpPr>
          <p:spPr>
            <a:xfrm>
              <a:off x="6604613" y="4467287"/>
              <a:ext cx="1189155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en-GB" sz="1200" b="1" dirty="0"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GB" sz="1200" b="1" dirty="0" smtClean="0">
                  <a:latin typeface="Calibri"/>
                  <a:ea typeface="Calibri"/>
                  <a:cs typeface="Calibri"/>
                  <a:sym typeface="Calibri"/>
                </a:rPr>
                <a:t> 8</a:t>
              </a:r>
            </a:p>
            <a:p>
              <a:pPr marL="0" marR="0" lvl="0" indent="0" rtl="0">
                <a:spcBef>
                  <a:spcPts val="0"/>
                </a:spcBef>
                <a:buSzPct val="25000"/>
                <a:buNone/>
              </a:pPr>
              <a:r>
                <a:rPr lang="en-GB" sz="1200" b="1" dirty="0" smtClean="0">
                  <a:latin typeface="Calibri"/>
                  <a:ea typeface="Calibri"/>
                  <a:cs typeface="Calibri"/>
                  <a:sym typeface="Calibri"/>
                </a:rPr>
                <a:t>weeks</a:t>
              </a:r>
              <a:endParaRPr lang="en-GB" sz="12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1622205" y="629710"/>
            <a:ext cx="767249" cy="1100091"/>
            <a:chOff x="6285507" y="4056652"/>
            <a:chExt cx="1361612" cy="1952296"/>
          </a:xfrm>
        </p:grpSpPr>
        <p:grpSp>
          <p:nvGrpSpPr>
            <p:cNvPr id="684" name="Shape 684"/>
            <p:cNvGrpSpPr/>
            <p:nvPr/>
          </p:nvGrpSpPr>
          <p:grpSpPr>
            <a:xfrm>
              <a:off x="6285507" y="4056652"/>
              <a:ext cx="1361612" cy="1952296"/>
              <a:chOff x="5808789" y="2272280"/>
              <a:chExt cx="1993536" cy="2858355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6718886" y="4188898"/>
                <a:ext cx="191913" cy="941736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6" name="Shape 686"/>
              <p:cNvGrpSpPr/>
              <p:nvPr/>
            </p:nvGrpSpPr>
            <p:grpSpPr>
              <a:xfrm>
                <a:off x="5808789" y="2272280"/>
                <a:ext cx="1993536" cy="1989347"/>
                <a:chOff x="8140700" y="1890711"/>
                <a:chExt cx="1511299" cy="1508124"/>
              </a:xfrm>
            </p:grpSpPr>
            <p:sp>
              <p:nvSpPr>
                <p:cNvPr id="687" name="Shape 687"/>
                <p:cNvSpPr/>
                <p:nvPr/>
              </p:nvSpPr>
              <p:spPr>
                <a:xfrm>
                  <a:off x="8140700" y="1890711"/>
                  <a:ext cx="1511299" cy="1508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8283575" y="2033588"/>
                  <a:ext cx="1225550" cy="12271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89" name="Shape 689"/>
            <p:cNvSpPr txBox="1"/>
            <p:nvPr/>
          </p:nvSpPr>
          <p:spPr>
            <a:xfrm>
              <a:off x="6371735" y="4316888"/>
              <a:ext cx="1189155" cy="614475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100" b="1" dirty="0" smtClean="0"/>
                <a:t>4 weeks</a:t>
              </a:r>
              <a:endParaRPr lang="en-GB" sz="1100" b="1" dirty="0"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27168" y="545082"/>
            <a:ext cx="767249" cy="1100091"/>
            <a:chOff x="6285507" y="4056652"/>
            <a:chExt cx="1361612" cy="1952296"/>
          </a:xfrm>
        </p:grpSpPr>
        <p:grpSp>
          <p:nvGrpSpPr>
            <p:cNvPr id="691" name="Shape 691"/>
            <p:cNvGrpSpPr/>
            <p:nvPr/>
          </p:nvGrpSpPr>
          <p:grpSpPr>
            <a:xfrm>
              <a:off x="6285507" y="4056652"/>
              <a:ext cx="1361612" cy="1952296"/>
              <a:chOff x="5808789" y="2272280"/>
              <a:chExt cx="1993536" cy="2858355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6718886" y="4188898"/>
                <a:ext cx="191913" cy="941736"/>
              </a:xfrm>
              <a:prstGeom prst="rect">
                <a:avLst/>
              </a:prstGeom>
              <a:gradFill>
                <a:gsLst>
                  <a:gs pos="0">
                    <a:srgbClr val="000000"/>
                  </a:gs>
                  <a:gs pos="50000">
                    <a:srgbClr val="FFFFFF"/>
                  </a:gs>
                  <a:gs pos="100000">
                    <a:srgbClr val="000000"/>
                  </a:gs>
                </a:gsLst>
                <a:lin ang="0" scaled="0"/>
              </a:gradFill>
              <a:ln>
                <a:noFill/>
              </a:ln>
            </p:spPr>
            <p:txBody>
              <a:bodyPr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3" name="Shape 693"/>
              <p:cNvGrpSpPr/>
              <p:nvPr/>
            </p:nvGrpSpPr>
            <p:grpSpPr>
              <a:xfrm>
                <a:off x="5808789" y="2272280"/>
                <a:ext cx="1993536" cy="1989347"/>
                <a:chOff x="8140700" y="1890711"/>
                <a:chExt cx="1511299" cy="1508124"/>
              </a:xfrm>
            </p:grpSpPr>
            <p:sp>
              <p:nvSpPr>
                <p:cNvPr id="694" name="Shape 694"/>
                <p:cNvSpPr/>
                <p:nvPr/>
              </p:nvSpPr>
              <p:spPr>
                <a:xfrm>
                  <a:off x="8140700" y="1890711"/>
                  <a:ext cx="1511299" cy="1508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925" y="51172"/>
                      </a:moveTo>
                      <a:cubicBezTo>
                        <a:pt x="120000" y="55960"/>
                        <a:pt x="120000" y="64039"/>
                        <a:pt x="114925" y="69127"/>
                      </a:cubicBezTo>
                      <a:cubicBezTo>
                        <a:pt x="68955" y="115211"/>
                        <a:pt x="68955" y="115211"/>
                        <a:pt x="68955" y="115211"/>
                      </a:cubicBezTo>
                      <a:cubicBezTo>
                        <a:pt x="63880" y="120000"/>
                        <a:pt x="55820" y="120000"/>
                        <a:pt x="51044" y="115211"/>
                      </a:cubicBezTo>
                      <a:cubicBezTo>
                        <a:pt x="5074" y="69127"/>
                        <a:pt x="5074" y="69127"/>
                        <a:pt x="5074" y="69127"/>
                      </a:cubicBezTo>
                      <a:cubicBezTo>
                        <a:pt x="0" y="64039"/>
                        <a:pt x="0" y="55960"/>
                        <a:pt x="5074" y="51172"/>
                      </a:cubicBezTo>
                      <a:cubicBezTo>
                        <a:pt x="51044" y="5087"/>
                        <a:pt x="51044" y="5087"/>
                        <a:pt x="51044" y="5087"/>
                      </a:cubicBezTo>
                      <a:cubicBezTo>
                        <a:pt x="55820" y="0"/>
                        <a:pt x="63880" y="0"/>
                        <a:pt x="68955" y="5087"/>
                      </a:cubicBezTo>
                      <a:lnTo>
                        <a:pt x="114925" y="51172"/>
                      </a:lnTo>
                      <a:close/>
                    </a:path>
                  </a:pathLst>
                </a:custGeom>
                <a:solidFill>
                  <a:srgbClr val="E9AB1C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Shape 695"/>
                <p:cNvSpPr/>
                <p:nvPr/>
              </p:nvSpPr>
              <p:spPr>
                <a:xfrm>
                  <a:off x="8283575" y="2033588"/>
                  <a:ext cx="1225550" cy="12271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895" y="57791"/>
                      </a:moveTo>
                      <a:cubicBezTo>
                        <a:pt x="62208" y="736"/>
                        <a:pt x="62208" y="736"/>
                        <a:pt x="62208" y="736"/>
                      </a:cubicBezTo>
                      <a:cubicBezTo>
                        <a:pt x="61472" y="0"/>
                        <a:pt x="60368" y="0"/>
                        <a:pt x="60000" y="0"/>
                      </a:cubicBezTo>
                      <a:cubicBezTo>
                        <a:pt x="59631" y="0"/>
                        <a:pt x="58527" y="0"/>
                        <a:pt x="57791" y="736"/>
                      </a:cubicBezTo>
                      <a:cubicBezTo>
                        <a:pt x="1104" y="57791"/>
                        <a:pt x="1104" y="57791"/>
                        <a:pt x="1104" y="57791"/>
                      </a:cubicBezTo>
                      <a:cubicBezTo>
                        <a:pt x="368" y="58159"/>
                        <a:pt x="0" y="58895"/>
                        <a:pt x="0" y="60000"/>
                      </a:cubicBezTo>
                      <a:cubicBezTo>
                        <a:pt x="0" y="60736"/>
                        <a:pt x="368" y="61472"/>
                        <a:pt x="1104" y="62208"/>
                      </a:cubicBezTo>
                      <a:cubicBezTo>
                        <a:pt x="57791" y="118895"/>
                        <a:pt x="57791" y="118895"/>
                        <a:pt x="57791" y="118895"/>
                      </a:cubicBezTo>
                      <a:cubicBezTo>
                        <a:pt x="58527" y="119631"/>
                        <a:pt x="59631" y="120000"/>
                        <a:pt x="60000" y="120000"/>
                      </a:cubicBezTo>
                      <a:cubicBezTo>
                        <a:pt x="60368" y="120000"/>
                        <a:pt x="61472" y="119631"/>
                        <a:pt x="62208" y="118895"/>
                      </a:cubicBezTo>
                      <a:cubicBezTo>
                        <a:pt x="118895" y="62208"/>
                        <a:pt x="118895" y="62208"/>
                        <a:pt x="118895" y="62208"/>
                      </a:cubicBezTo>
                      <a:cubicBezTo>
                        <a:pt x="119631" y="61472"/>
                        <a:pt x="120000" y="60368"/>
                        <a:pt x="120000" y="60000"/>
                      </a:cubicBezTo>
                      <a:cubicBezTo>
                        <a:pt x="120000" y="59263"/>
                        <a:pt x="119631" y="58527"/>
                        <a:pt x="118895" y="57791"/>
                      </a:cubicBezTo>
                      <a:close/>
                      <a:moveTo>
                        <a:pt x="112638" y="61840"/>
                      </a:moveTo>
                      <a:cubicBezTo>
                        <a:pt x="61840" y="112638"/>
                        <a:pt x="61840" y="112638"/>
                        <a:pt x="61840" y="112638"/>
                      </a:cubicBezTo>
                      <a:cubicBezTo>
                        <a:pt x="61472" y="113374"/>
                        <a:pt x="60368" y="113374"/>
                        <a:pt x="60000" y="113374"/>
                      </a:cubicBezTo>
                      <a:cubicBezTo>
                        <a:pt x="59631" y="113374"/>
                        <a:pt x="58527" y="113374"/>
                        <a:pt x="57791" y="112638"/>
                      </a:cubicBezTo>
                      <a:cubicBezTo>
                        <a:pt x="7361" y="61840"/>
                        <a:pt x="7361" y="61840"/>
                        <a:pt x="7361" y="61840"/>
                      </a:cubicBezTo>
                      <a:cubicBezTo>
                        <a:pt x="6625" y="61472"/>
                        <a:pt x="6257" y="60736"/>
                        <a:pt x="6257" y="60000"/>
                      </a:cubicBezTo>
                      <a:cubicBezTo>
                        <a:pt x="6257" y="59263"/>
                        <a:pt x="6625" y="58527"/>
                        <a:pt x="7361" y="57791"/>
                      </a:cubicBezTo>
                      <a:cubicBezTo>
                        <a:pt x="57791" y="6993"/>
                        <a:pt x="57791" y="6993"/>
                        <a:pt x="57791" y="6993"/>
                      </a:cubicBezTo>
                      <a:cubicBezTo>
                        <a:pt x="58527" y="6257"/>
                        <a:pt x="59631" y="6257"/>
                        <a:pt x="60000" y="6257"/>
                      </a:cubicBezTo>
                      <a:cubicBezTo>
                        <a:pt x="60368" y="6257"/>
                        <a:pt x="61472" y="6257"/>
                        <a:pt x="61840" y="6993"/>
                      </a:cubicBezTo>
                      <a:cubicBezTo>
                        <a:pt x="112638" y="57791"/>
                        <a:pt x="112638" y="57791"/>
                        <a:pt x="112638" y="57791"/>
                      </a:cubicBezTo>
                      <a:cubicBezTo>
                        <a:pt x="113374" y="58527"/>
                        <a:pt x="113742" y="59263"/>
                        <a:pt x="113742" y="60000"/>
                      </a:cubicBezTo>
                      <a:cubicBezTo>
                        <a:pt x="113742" y="60368"/>
                        <a:pt x="113374" y="61104"/>
                        <a:pt x="112638" y="61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96" name="Shape 696"/>
            <p:cNvSpPr txBox="1"/>
            <p:nvPr/>
          </p:nvSpPr>
          <p:spPr>
            <a:xfrm>
              <a:off x="6371735" y="4462751"/>
              <a:ext cx="1189156" cy="614475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GB" sz="1100" b="1" dirty="0"/>
                <a:t>Start</a:t>
              </a:r>
            </a:p>
          </p:txBody>
        </p:sp>
      </p:grpSp>
      <p:sp>
        <p:nvSpPr>
          <p:cNvPr id="697" name="Shape 697"/>
          <p:cNvSpPr txBox="1"/>
          <p:nvPr/>
        </p:nvSpPr>
        <p:spPr>
          <a:xfrm>
            <a:off x="5172203" y="720325"/>
            <a:ext cx="3347822" cy="14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i="1" dirty="0" smtClean="0"/>
              <a:t>Time Mapping....!</a:t>
            </a:r>
            <a:endParaRPr lang="en-GB" sz="3000" b="1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0" y="747615"/>
            <a:ext cx="5301761" cy="650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3367453" y="1697184"/>
            <a:ext cx="2242038" cy="641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3676833" y="2637962"/>
            <a:ext cx="2242038" cy="6418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3956537" y="3574344"/>
            <a:ext cx="2567354" cy="641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3367453" y="1389453"/>
            <a:ext cx="1934307" cy="307731"/>
          </a:xfrm>
          <a:prstGeom prst="parallelogram">
            <a:avLst>
              <a:gd name="adj" fmla="val 222143"/>
            </a:avLst>
          </a:prstGeom>
          <a:solidFill>
            <a:srgbClr val="51831D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3675184" y="2330231"/>
            <a:ext cx="1934307" cy="307731"/>
          </a:xfrm>
          <a:prstGeom prst="parallelogram">
            <a:avLst>
              <a:gd name="adj" fmla="val 222143"/>
            </a:avLst>
          </a:prstGeom>
          <a:solidFill>
            <a:srgbClr val="AF2D0F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3984563" y="3271008"/>
            <a:ext cx="1934307" cy="307731"/>
          </a:xfrm>
          <a:prstGeom prst="parallelogram">
            <a:avLst>
              <a:gd name="adj" fmla="val 222143"/>
            </a:avLst>
          </a:prstGeom>
          <a:solidFill>
            <a:srgbClr val="116AA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807604" y="867190"/>
            <a:ext cx="411479" cy="4114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3494670" y="1807968"/>
            <a:ext cx="411479" cy="4114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3781434" y="2748745"/>
            <a:ext cx="411479" cy="4114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4068200" y="3689523"/>
            <a:ext cx="411479" cy="4114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1532095" y="745380"/>
            <a:ext cx="3284091" cy="4847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3600" dirty="0" smtClean="0">
                <a:solidFill>
                  <a:schemeClr val="lt1"/>
                </a:solidFill>
                <a:latin typeface="Cooper Black" panose="0208090404030B020404" pitchFamily="18" charset="0"/>
                <a:sym typeface="Arial"/>
              </a:rPr>
              <a:t>THANK YOU</a:t>
            </a:r>
            <a:endParaRPr lang="en-GB" sz="3600" dirty="0">
              <a:solidFill>
                <a:schemeClr val="lt1"/>
              </a:solidFill>
              <a:latin typeface="Cooper Black" panose="0208090404030B020404" pitchFamily="18" charset="0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010354" y="1775730"/>
            <a:ext cx="1259170" cy="4847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dirty="0">
                <a:solidFill>
                  <a:schemeClr val="lt1"/>
                </a:solidFill>
                <a:latin typeface="Hobo Std" panose="020B0803040709020204" pitchFamily="34" charset="0"/>
              </a:rPr>
              <a:t>c</a:t>
            </a:r>
            <a:r>
              <a:rPr lang="en-GB" dirty="0" smtClean="0">
                <a:solidFill>
                  <a:schemeClr val="lt1"/>
                </a:solidFill>
                <a:latin typeface="Hobo Std" panose="020B0803040709020204" pitchFamily="34" charset="0"/>
              </a:rPr>
              <a:t>lean place</a:t>
            </a:r>
            <a:endParaRPr lang="en-GB" sz="1400" dirty="0">
              <a:solidFill>
                <a:schemeClr val="lt1"/>
              </a:solidFill>
              <a:latin typeface="Hobo Std" panose="020B0803040709020204" pitchFamily="34" charset="0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4302578" y="2821282"/>
            <a:ext cx="1259170" cy="4847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dirty="0">
                <a:solidFill>
                  <a:schemeClr val="lt1"/>
                </a:solidFill>
                <a:latin typeface="Hobo Std" panose="020B0803040709020204" pitchFamily="34" charset="0"/>
              </a:rPr>
              <a:t>c</a:t>
            </a:r>
            <a:r>
              <a:rPr lang="en-GB" dirty="0" smtClean="0">
                <a:solidFill>
                  <a:schemeClr val="lt1"/>
                </a:solidFill>
                <a:latin typeface="Hobo Std" panose="020B0803040709020204" pitchFamily="34" charset="0"/>
              </a:rPr>
              <a:t>lean mind</a:t>
            </a:r>
            <a:r>
              <a:rPr lang="en-GB" sz="1400" dirty="0" smtClean="0">
                <a:solidFill>
                  <a:schemeClr val="lt1"/>
                </a:solidFill>
                <a:latin typeface="Hobo Std" panose="020B0803040709020204" pitchFamily="34" charset="0"/>
                <a:sym typeface="Arial"/>
              </a:rPr>
              <a:t> </a:t>
            </a:r>
            <a:endParaRPr lang="en-GB" sz="1400" dirty="0">
              <a:solidFill>
                <a:schemeClr val="lt1"/>
              </a:solidFill>
              <a:latin typeface="Hobo Std" panose="020B0803040709020204" pitchFamily="34" charset="0"/>
              <a:sym typeface="Arial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594802" y="3757664"/>
            <a:ext cx="1259170" cy="48474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 smtClean="0">
                <a:solidFill>
                  <a:schemeClr val="lt1"/>
                </a:solidFill>
                <a:latin typeface="Hobo Std" panose="020B0803040709020204" pitchFamily="34" charset="0"/>
                <a:sym typeface="Arial"/>
              </a:rPr>
              <a:t>Be healthy </a:t>
            </a:r>
            <a:endParaRPr lang="en-GB" sz="1400" dirty="0">
              <a:solidFill>
                <a:schemeClr val="lt1"/>
              </a:solidFill>
              <a:latin typeface="Hobo Std" panose="020B0803040709020204" pitchFamily="34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080" y="821795"/>
            <a:ext cx="8552681" cy="6410964"/>
          </a:xfrm>
          <a:prstGeom prst="rect">
            <a:avLst/>
          </a:prstGeom>
        </p:spPr>
      </p:pic>
      <p:grpSp>
        <p:nvGrpSpPr>
          <p:cNvPr id="630" name="Shape 630"/>
          <p:cNvGrpSpPr/>
          <p:nvPr/>
        </p:nvGrpSpPr>
        <p:grpSpPr>
          <a:xfrm>
            <a:off x="890297" y="972766"/>
            <a:ext cx="246093" cy="200328"/>
            <a:chOff x="2750" y="567"/>
            <a:chExt cx="284" cy="231"/>
          </a:xfrm>
        </p:grpSpPr>
        <p:sp>
          <p:nvSpPr>
            <p:cNvPr id="631" name="Shape 631"/>
            <p:cNvSpPr/>
            <p:nvPr/>
          </p:nvSpPr>
          <p:spPr>
            <a:xfrm>
              <a:off x="2884" y="771"/>
              <a:ext cx="17" cy="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50" y="0"/>
                  </a:moveTo>
                  <a:lnTo>
                    <a:pt x="105283" y="0"/>
                  </a:lnTo>
                  <a:lnTo>
                    <a:pt x="110943" y="1528"/>
                  </a:lnTo>
                  <a:lnTo>
                    <a:pt x="114905" y="5350"/>
                  </a:lnTo>
                  <a:lnTo>
                    <a:pt x="118867" y="12229"/>
                  </a:lnTo>
                  <a:lnTo>
                    <a:pt x="120000" y="19872"/>
                  </a:lnTo>
                  <a:lnTo>
                    <a:pt x="120000" y="100127"/>
                  </a:lnTo>
                  <a:lnTo>
                    <a:pt x="118867" y="108535"/>
                  </a:lnTo>
                  <a:lnTo>
                    <a:pt x="114905" y="113885"/>
                  </a:lnTo>
                  <a:lnTo>
                    <a:pt x="110943" y="118471"/>
                  </a:lnTo>
                  <a:lnTo>
                    <a:pt x="105283" y="120000"/>
                  </a:lnTo>
                  <a:lnTo>
                    <a:pt x="14150" y="120000"/>
                  </a:lnTo>
                  <a:lnTo>
                    <a:pt x="9056" y="118471"/>
                  </a:lnTo>
                  <a:lnTo>
                    <a:pt x="4528" y="113885"/>
                  </a:lnTo>
                  <a:lnTo>
                    <a:pt x="1132" y="108535"/>
                  </a:lnTo>
                  <a:lnTo>
                    <a:pt x="0" y="100127"/>
                  </a:lnTo>
                  <a:lnTo>
                    <a:pt x="0" y="19872"/>
                  </a:lnTo>
                  <a:lnTo>
                    <a:pt x="1132" y="12229"/>
                  </a:lnTo>
                  <a:lnTo>
                    <a:pt x="4528" y="5350"/>
                  </a:lnTo>
                  <a:lnTo>
                    <a:pt x="9056" y="1528"/>
                  </a:lnTo>
                  <a:lnTo>
                    <a:pt x="141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2817" y="567"/>
              <a:ext cx="149" cy="2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660" y="101319"/>
                  </a:moveTo>
                  <a:lnTo>
                    <a:pt x="52992" y="101449"/>
                  </a:lnTo>
                  <a:lnTo>
                    <a:pt x="51457" y="101793"/>
                  </a:lnTo>
                  <a:lnTo>
                    <a:pt x="50122" y="102352"/>
                  </a:lnTo>
                  <a:lnTo>
                    <a:pt x="48987" y="103127"/>
                  </a:lnTo>
                  <a:lnTo>
                    <a:pt x="48120" y="103945"/>
                  </a:lnTo>
                  <a:lnTo>
                    <a:pt x="47519" y="104935"/>
                  </a:lnTo>
                  <a:lnTo>
                    <a:pt x="47319" y="106054"/>
                  </a:lnTo>
                  <a:lnTo>
                    <a:pt x="47319" y="110573"/>
                  </a:lnTo>
                  <a:lnTo>
                    <a:pt x="47519" y="111649"/>
                  </a:lnTo>
                  <a:lnTo>
                    <a:pt x="48120" y="112682"/>
                  </a:lnTo>
                  <a:lnTo>
                    <a:pt x="48987" y="113543"/>
                  </a:lnTo>
                  <a:lnTo>
                    <a:pt x="50122" y="114318"/>
                  </a:lnTo>
                  <a:lnTo>
                    <a:pt x="51457" y="114835"/>
                  </a:lnTo>
                  <a:lnTo>
                    <a:pt x="52992" y="115179"/>
                  </a:lnTo>
                  <a:lnTo>
                    <a:pt x="54660" y="115308"/>
                  </a:lnTo>
                  <a:lnTo>
                    <a:pt x="65406" y="115308"/>
                  </a:lnTo>
                  <a:lnTo>
                    <a:pt x="67074" y="115179"/>
                  </a:lnTo>
                  <a:lnTo>
                    <a:pt x="68609" y="114835"/>
                  </a:lnTo>
                  <a:lnTo>
                    <a:pt x="69944" y="114318"/>
                  </a:lnTo>
                  <a:lnTo>
                    <a:pt x="71145" y="113543"/>
                  </a:lnTo>
                  <a:lnTo>
                    <a:pt x="71946" y="112682"/>
                  </a:lnTo>
                  <a:lnTo>
                    <a:pt x="72547" y="111649"/>
                  </a:lnTo>
                  <a:lnTo>
                    <a:pt x="72747" y="110573"/>
                  </a:lnTo>
                  <a:lnTo>
                    <a:pt x="72747" y="106054"/>
                  </a:lnTo>
                  <a:lnTo>
                    <a:pt x="72547" y="104935"/>
                  </a:lnTo>
                  <a:lnTo>
                    <a:pt x="71946" y="103945"/>
                  </a:lnTo>
                  <a:lnTo>
                    <a:pt x="71145" y="103127"/>
                  </a:lnTo>
                  <a:lnTo>
                    <a:pt x="69944" y="102352"/>
                  </a:lnTo>
                  <a:lnTo>
                    <a:pt x="68609" y="101793"/>
                  </a:lnTo>
                  <a:lnTo>
                    <a:pt x="67074" y="101449"/>
                  </a:lnTo>
                  <a:lnTo>
                    <a:pt x="65406" y="101319"/>
                  </a:lnTo>
                  <a:lnTo>
                    <a:pt x="54660" y="101319"/>
                  </a:lnTo>
                  <a:close/>
                  <a:moveTo>
                    <a:pt x="15283" y="13644"/>
                  </a:moveTo>
                  <a:lnTo>
                    <a:pt x="14416" y="13730"/>
                  </a:lnTo>
                  <a:lnTo>
                    <a:pt x="13681" y="13988"/>
                  </a:lnTo>
                  <a:lnTo>
                    <a:pt x="13014" y="14332"/>
                  </a:lnTo>
                  <a:lnTo>
                    <a:pt x="12614" y="14892"/>
                  </a:lnTo>
                  <a:lnTo>
                    <a:pt x="12480" y="15408"/>
                  </a:lnTo>
                  <a:lnTo>
                    <a:pt x="12480" y="95724"/>
                  </a:lnTo>
                  <a:lnTo>
                    <a:pt x="12614" y="96284"/>
                  </a:lnTo>
                  <a:lnTo>
                    <a:pt x="13014" y="96800"/>
                  </a:lnTo>
                  <a:lnTo>
                    <a:pt x="13681" y="97187"/>
                  </a:lnTo>
                  <a:lnTo>
                    <a:pt x="14416" y="97446"/>
                  </a:lnTo>
                  <a:lnTo>
                    <a:pt x="15283" y="97575"/>
                  </a:lnTo>
                  <a:lnTo>
                    <a:pt x="104716" y="97575"/>
                  </a:lnTo>
                  <a:lnTo>
                    <a:pt x="105650" y="97446"/>
                  </a:lnTo>
                  <a:lnTo>
                    <a:pt x="106384" y="97187"/>
                  </a:lnTo>
                  <a:lnTo>
                    <a:pt x="107052" y="96800"/>
                  </a:lnTo>
                  <a:lnTo>
                    <a:pt x="107452" y="96284"/>
                  </a:lnTo>
                  <a:lnTo>
                    <a:pt x="107586" y="95724"/>
                  </a:lnTo>
                  <a:lnTo>
                    <a:pt x="107586" y="15408"/>
                  </a:lnTo>
                  <a:lnTo>
                    <a:pt x="107452" y="14892"/>
                  </a:lnTo>
                  <a:lnTo>
                    <a:pt x="107052" y="14332"/>
                  </a:lnTo>
                  <a:lnTo>
                    <a:pt x="106384" y="13988"/>
                  </a:lnTo>
                  <a:lnTo>
                    <a:pt x="105650" y="13730"/>
                  </a:lnTo>
                  <a:lnTo>
                    <a:pt x="104716" y="13644"/>
                  </a:lnTo>
                  <a:lnTo>
                    <a:pt x="15283" y="13644"/>
                  </a:lnTo>
                  <a:close/>
                  <a:moveTo>
                    <a:pt x="51724" y="5423"/>
                  </a:moveTo>
                  <a:lnTo>
                    <a:pt x="50789" y="5509"/>
                  </a:lnTo>
                  <a:lnTo>
                    <a:pt x="50055" y="5810"/>
                  </a:lnTo>
                  <a:lnTo>
                    <a:pt x="49388" y="6197"/>
                  </a:lnTo>
                  <a:lnTo>
                    <a:pt x="48987" y="6671"/>
                  </a:lnTo>
                  <a:lnTo>
                    <a:pt x="48854" y="7274"/>
                  </a:lnTo>
                  <a:lnTo>
                    <a:pt x="48987" y="7833"/>
                  </a:lnTo>
                  <a:lnTo>
                    <a:pt x="49388" y="8350"/>
                  </a:lnTo>
                  <a:lnTo>
                    <a:pt x="50055" y="8737"/>
                  </a:lnTo>
                  <a:lnTo>
                    <a:pt x="50789" y="8952"/>
                  </a:lnTo>
                  <a:lnTo>
                    <a:pt x="51724" y="9038"/>
                  </a:lnTo>
                  <a:lnTo>
                    <a:pt x="68342" y="9038"/>
                  </a:lnTo>
                  <a:lnTo>
                    <a:pt x="69276" y="8952"/>
                  </a:lnTo>
                  <a:lnTo>
                    <a:pt x="70011" y="8737"/>
                  </a:lnTo>
                  <a:lnTo>
                    <a:pt x="70678" y="8350"/>
                  </a:lnTo>
                  <a:lnTo>
                    <a:pt x="71078" y="7833"/>
                  </a:lnTo>
                  <a:lnTo>
                    <a:pt x="71212" y="7274"/>
                  </a:lnTo>
                  <a:lnTo>
                    <a:pt x="71078" y="6671"/>
                  </a:lnTo>
                  <a:lnTo>
                    <a:pt x="70678" y="6197"/>
                  </a:lnTo>
                  <a:lnTo>
                    <a:pt x="70011" y="5810"/>
                  </a:lnTo>
                  <a:lnTo>
                    <a:pt x="69276" y="5509"/>
                  </a:lnTo>
                  <a:lnTo>
                    <a:pt x="68342" y="5423"/>
                  </a:lnTo>
                  <a:lnTo>
                    <a:pt x="51724" y="5423"/>
                  </a:lnTo>
                  <a:close/>
                  <a:moveTo>
                    <a:pt x="11212" y="0"/>
                  </a:moveTo>
                  <a:lnTo>
                    <a:pt x="108854" y="0"/>
                  </a:lnTo>
                  <a:lnTo>
                    <a:pt x="110856" y="86"/>
                  </a:lnTo>
                  <a:lnTo>
                    <a:pt x="112791" y="473"/>
                  </a:lnTo>
                  <a:lnTo>
                    <a:pt x="114527" y="989"/>
                  </a:lnTo>
                  <a:lnTo>
                    <a:pt x="116062" y="1721"/>
                  </a:lnTo>
                  <a:lnTo>
                    <a:pt x="117397" y="2582"/>
                  </a:lnTo>
                  <a:lnTo>
                    <a:pt x="118531" y="3615"/>
                  </a:lnTo>
                  <a:lnTo>
                    <a:pt x="119332" y="4734"/>
                  </a:lnTo>
                  <a:lnTo>
                    <a:pt x="119866" y="5982"/>
                  </a:lnTo>
                  <a:lnTo>
                    <a:pt x="120000" y="7274"/>
                  </a:lnTo>
                  <a:lnTo>
                    <a:pt x="120000" y="112725"/>
                  </a:lnTo>
                  <a:lnTo>
                    <a:pt x="119866" y="114017"/>
                  </a:lnTo>
                  <a:lnTo>
                    <a:pt x="119332" y="115222"/>
                  </a:lnTo>
                  <a:lnTo>
                    <a:pt x="118531" y="116384"/>
                  </a:lnTo>
                  <a:lnTo>
                    <a:pt x="117397" y="117374"/>
                  </a:lnTo>
                  <a:lnTo>
                    <a:pt x="116062" y="118278"/>
                  </a:lnTo>
                  <a:lnTo>
                    <a:pt x="114527" y="119010"/>
                  </a:lnTo>
                  <a:lnTo>
                    <a:pt x="112791" y="119526"/>
                  </a:lnTo>
                  <a:lnTo>
                    <a:pt x="110856" y="119913"/>
                  </a:lnTo>
                  <a:lnTo>
                    <a:pt x="108854" y="120000"/>
                  </a:lnTo>
                  <a:lnTo>
                    <a:pt x="11212" y="120000"/>
                  </a:lnTo>
                  <a:lnTo>
                    <a:pt x="9210" y="119913"/>
                  </a:lnTo>
                  <a:lnTo>
                    <a:pt x="7341" y="119526"/>
                  </a:lnTo>
                  <a:lnTo>
                    <a:pt x="5539" y="119010"/>
                  </a:lnTo>
                  <a:lnTo>
                    <a:pt x="4071" y="118278"/>
                  </a:lnTo>
                  <a:lnTo>
                    <a:pt x="2669" y="117374"/>
                  </a:lnTo>
                  <a:lnTo>
                    <a:pt x="1535" y="116384"/>
                  </a:lnTo>
                  <a:lnTo>
                    <a:pt x="734" y="115222"/>
                  </a:lnTo>
                  <a:lnTo>
                    <a:pt x="133" y="114017"/>
                  </a:lnTo>
                  <a:lnTo>
                    <a:pt x="0" y="112725"/>
                  </a:lnTo>
                  <a:lnTo>
                    <a:pt x="0" y="7274"/>
                  </a:lnTo>
                  <a:lnTo>
                    <a:pt x="133" y="5982"/>
                  </a:lnTo>
                  <a:lnTo>
                    <a:pt x="734" y="4734"/>
                  </a:lnTo>
                  <a:lnTo>
                    <a:pt x="1535" y="3615"/>
                  </a:lnTo>
                  <a:lnTo>
                    <a:pt x="2669" y="2582"/>
                  </a:lnTo>
                  <a:lnTo>
                    <a:pt x="4071" y="1721"/>
                  </a:lnTo>
                  <a:lnTo>
                    <a:pt x="5539" y="989"/>
                  </a:lnTo>
                  <a:lnTo>
                    <a:pt x="7341" y="473"/>
                  </a:lnTo>
                  <a:lnTo>
                    <a:pt x="9210" y="86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005" y="623"/>
              <a:ext cx="28" cy="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608" y="0"/>
                  </a:moveTo>
                  <a:lnTo>
                    <a:pt x="37217" y="204"/>
                  </a:lnTo>
                  <a:lnTo>
                    <a:pt x="43130" y="819"/>
                  </a:lnTo>
                  <a:lnTo>
                    <a:pt x="48695" y="1742"/>
                  </a:lnTo>
                  <a:lnTo>
                    <a:pt x="53217" y="3279"/>
                  </a:lnTo>
                  <a:lnTo>
                    <a:pt x="67478" y="8812"/>
                  </a:lnTo>
                  <a:lnTo>
                    <a:pt x="79304" y="14551"/>
                  </a:lnTo>
                  <a:lnTo>
                    <a:pt x="90086" y="20495"/>
                  </a:lnTo>
                  <a:lnTo>
                    <a:pt x="99130" y="26643"/>
                  </a:lnTo>
                  <a:lnTo>
                    <a:pt x="106782" y="32997"/>
                  </a:lnTo>
                  <a:lnTo>
                    <a:pt x="112347" y="39453"/>
                  </a:lnTo>
                  <a:lnTo>
                    <a:pt x="116869" y="46114"/>
                  </a:lnTo>
                  <a:lnTo>
                    <a:pt x="119304" y="52775"/>
                  </a:lnTo>
                  <a:lnTo>
                    <a:pt x="120000" y="59743"/>
                  </a:lnTo>
                  <a:lnTo>
                    <a:pt x="119304" y="66609"/>
                  </a:lnTo>
                  <a:lnTo>
                    <a:pt x="116521" y="73373"/>
                  </a:lnTo>
                  <a:lnTo>
                    <a:pt x="112000" y="80136"/>
                  </a:lnTo>
                  <a:lnTo>
                    <a:pt x="106434" y="86695"/>
                  </a:lnTo>
                  <a:lnTo>
                    <a:pt x="98434" y="93048"/>
                  </a:lnTo>
                  <a:lnTo>
                    <a:pt x="89391" y="99402"/>
                  </a:lnTo>
                  <a:lnTo>
                    <a:pt x="78608" y="105345"/>
                  </a:lnTo>
                  <a:lnTo>
                    <a:pt x="65739" y="111187"/>
                  </a:lnTo>
                  <a:lnTo>
                    <a:pt x="52173" y="116618"/>
                  </a:lnTo>
                  <a:lnTo>
                    <a:pt x="47652" y="118155"/>
                  </a:lnTo>
                  <a:lnTo>
                    <a:pt x="41739" y="119077"/>
                  </a:lnTo>
                  <a:lnTo>
                    <a:pt x="35478" y="119692"/>
                  </a:lnTo>
                  <a:lnTo>
                    <a:pt x="29565" y="120000"/>
                  </a:lnTo>
                  <a:lnTo>
                    <a:pt x="22956" y="119692"/>
                  </a:lnTo>
                  <a:lnTo>
                    <a:pt x="16695" y="119077"/>
                  </a:lnTo>
                  <a:lnTo>
                    <a:pt x="11130" y="118052"/>
                  </a:lnTo>
                  <a:lnTo>
                    <a:pt x="6260" y="116515"/>
                  </a:lnTo>
                  <a:lnTo>
                    <a:pt x="2782" y="114978"/>
                  </a:lnTo>
                  <a:lnTo>
                    <a:pt x="695" y="113134"/>
                  </a:lnTo>
                  <a:lnTo>
                    <a:pt x="0" y="111187"/>
                  </a:lnTo>
                  <a:lnTo>
                    <a:pt x="695" y="109444"/>
                  </a:lnTo>
                  <a:lnTo>
                    <a:pt x="2782" y="107497"/>
                  </a:lnTo>
                  <a:lnTo>
                    <a:pt x="6260" y="105858"/>
                  </a:lnTo>
                  <a:lnTo>
                    <a:pt x="19478" y="100734"/>
                  </a:lnTo>
                  <a:lnTo>
                    <a:pt x="30260" y="95405"/>
                  </a:lnTo>
                  <a:lnTo>
                    <a:pt x="39652" y="89871"/>
                  </a:lnTo>
                  <a:lnTo>
                    <a:pt x="47652" y="84133"/>
                  </a:lnTo>
                  <a:lnTo>
                    <a:pt x="53565" y="78292"/>
                  </a:lnTo>
                  <a:lnTo>
                    <a:pt x="58086" y="72245"/>
                  </a:lnTo>
                  <a:lnTo>
                    <a:pt x="60521" y="65994"/>
                  </a:lnTo>
                  <a:lnTo>
                    <a:pt x="61565" y="59743"/>
                  </a:lnTo>
                  <a:lnTo>
                    <a:pt x="60521" y="53492"/>
                  </a:lnTo>
                  <a:lnTo>
                    <a:pt x="58086" y="47344"/>
                  </a:lnTo>
                  <a:lnTo>
                    <a:pt x="53565" y="41298"/>
                  </a:lnTo>
                  <a:lnTo>
                    <a:pt x="48000" y="35456"/>
                  </a:lnTo>
                  <a:lnTo>
                    <a:pt x="40347" y="29820"/>
                  </a:lnTo>
                  <a:lnTo>
                    <a:pt x="30956" y="24389"/>
                  </a:lnTo>
                  <a:lnTo>
                    <a:pt x="20173" y="19060"/>
                  </a:lnTo>
                  <a:lnTo>
                    <a:pt x="7652" y="14039"/>
                  </a:lnTo>
                  <a:lnTo>
                    <a:pt x="3826" y="12297"/>
                  </a:lnTo>
                  <a:lnTo>
                    <a:pt x="1739" y="10452"/>
                  </a:lnTo>
                  <a:lnTo>
                    <a:pt x="1391" y="8608"/>
                  </a:lnTo>
                  <a:lnTo>
                    <a:pt x="2086" y="6660"/>
                  </a:lnTo>
                  <a:lnTo>
                    <a:pt x="3826" y="4816"/>
                  </a:lnTo>
                  <a:lnTo>
                    <a:pt x="7652" y="3279"/>
                  </a:lnTo>
                  <a:lnTo>
                    <a:pt x="12173" y="1742"/>
                  </a:lnTo>
                  <a:lnTo>
                    <a:pt x="18086" y="819"/>
                  </a:lnTo>
                  <a:lnTo>
                    <a:pt x="24000" y="204"/>
                  </a:lnTo>
                  <a:lnTo>
                    <a:pt x="306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2985" y="640"/>
              <a:ext cx="22" cy="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256" y="0"/>
                  </a:moveTo>
                  <a:lnTo>
                    <a:pt x="45054" y="306"/>
                  </a:lnTo>
                  <a:lnTo>
                    <a:pt x="52851" y="1224"/>
                  </a:lnTo>
                  <a:lnTo>
                    <a:pt x="59783" y="2755"/>
                  </a:lnTo>
                  <a:lnTo>
                    <a:pt x="65848" y="4744"/>
                  </a:lnTo>
                  <a:lnTo>
                    <a:pt x="79711" y="11785"/>
                  </a:lnTo>
                  <a:lnTo>
                    <a:pt x="91841" y="19132"/>
                  </a:lnTo>
                  <a:lnTo>
                    <a:pt x="101805" y="26785"/>
                  </a:lnTo>
                  <a:lnTo>
                    <a:pt x="109602" y="34744"/>
                  </a:lnTo>
                  <a:lnTo>
                    <a:pt x="115234" y="42857"/>
                  </a:lnTo>
                  <a:lnTo>
                    <a:pt x="118267" y="51275"/>
                  </a:lnTo>
                  <a:lnTo>
                    <a:pt x="120000" y="59846"/>
                  </a:lnTo>
                  <a:lnTo>
                    <a:pt x="118267" y="68265"/>
                  </a:lnTo>
                  <a:lnTo>
                    <a:pt x="114801" y="76836"/>
                  </a:lnTo>
                  <a:lnTo>
                    <a:pt x="109602" y="85102"/>
                  </a:lnTo>
                  <a:lnTo>
                    <a:pt x="101371" y="93061"/>
                  </a:lnTo>
                  <a:lnTo>
                    <a:pt x="90974" y="100867"/>
                  </a:lnTo>
                  <a:lnTo>
                    <a:pt x="78844" y="108214"/>
                  </a:lnTo>
                  <a:lnTo>
                    <a:pt x="64548" y="115255"/>
                  </a:lnTo>
                  <a:lnTo>
                    <a:pt x="58916" y="117244"/>
                  </a:lnTo>
                  <a:lnTo>
                    <a:pt x="51985" y="118775"/>
                  </a:lnTo>
                  <a:lnTo>
                    <a:pt x="44187" y="119693"/>
                  </a:lnTo>
                  <a:lnTo>
                    <a:pt x="36389" y="119999"/>
                  </a:lnTo>
                  <a:lnTo>
                    <a:pt x="28158" y="119693"/>
                  </a:lnTo>
                  <a:lnTo>
                    <a:pt x="20361" y="118775"/>
                  </a:lnTo>
                  <a:lnTo>
                    <a:pt x="13429" y="117091"/>
                  </a:lnTo>
                  <a:lnTo>
                    <a:pt x="7364" y="115102"/>
                  </a:lnTo>
                  <a:lnTo>
                    <a:pt x="3032" y="112499"/>
                  </a:lnTo>
                  <a:lnTo>
                    <a:pt x="866" y="109897"/>
                  </a:lnTo>
                  <a:lnTo>
                    <a:pt x="0" y="107142"/>
                  </a:lnTo>
                  <a:lnTo>
                    <a:pt x="866" y="104234"/>
                  </a:lnTo>
                  <a:lnTo>
                    <a:pt x="3465" y="101479"/>
                  </a:lnTo>
                  <a:lnTo>
                    <a:pt x="7797" y="99030"/>
                  </a:lnTo>
                  <a:lnTo>
                    <a:pt x="19494" y="93061"/>
                  </a:lnTo>
                  <a:lnTo>
                    <a:pt x="29025" y="87091"/>
                  </a:lnTo>
                  <a:lnTo>
                    <a:pt x="36823" y="80510"/>
                  </a:lnTo>
                  <a:lnTo>
                    <a:pt x="42454" y="73928"/>
                  </a:lnTo>
                  <a:lnTo>
                    <a:pt x="45920" y="66887"/>
                  </a:lnTo>
                  <a:lnTo>
                    <a:pt x="46787" y="59846"/>
                  </a:lnTo>
                  <a:lnTo>
                    <a:pt x="45920" y="52653"/>
                  </a:lnTo>
                  <a:lnTo>
                    <a:pt x="42454" y="45765"/>
                  </a:lnTo>
                  <a:lnTo>
                    <a:pt x="37256" y="39183"/>
                  </a:lnTo>
                  <a:lnTo>
                    <a:pt x="29458" y="32755"/>
                  </a:lnTo>
                  <a:lnTo>
                    <a:pt x="19927" y="26785"/>
                  </a:lnTo>
                  <a:lnTo>
                    <a:pt x="8231" y="20816"/>
                  </a:lnTo>
                  <a:lnTo>
                    <a:pt x="3898" y="18520"/>
                  </a:lnTo>
                  <a:lnTo>
                    <a:pt x="1732" y="15612"/>
                  </a:lnTo>
                  <a:lnTo>
                    <a:pt x="866" y="12857"/>
                  </a:lnTo>
                  <a:lnTo>
                    <a:pt x="1732" y="9948"/>
                  </a:lnTo>
                  <a:lnTo>
                    <a:pt x="4332" y="7346"/>
                  </a:lnTo>
                  <a:lnTo>
                    <a:pt x="8231" y="4897"/>
                  </a:lnTo>
                  <a:lnTo>
                    <a:pt x="14296" y="2755"/>
                  </a:lnTo>
                  <a:lnTo>
                    <a:pt x="21660" y="1071"/>
                  </a:lnTo>
                  <a:lnTo>
                    <a:pt x="29458" y="306"/>
                  </a:lnTo>
                  <a:lnTo>
                    <a:pt x="37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2750" y="623"/>
              <a:ext cx="28" cy="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782" y="0"/>
                  </a:moveTo>
                  <a:lnTo>
                    <a:pt x="97043" y="204"/>
                  </a:lnTo>
                  <a:lnTo>
                    <a:pt x="103304" y="819"/>
                  </a:lnTo>
                  <a:lnTo>
                    <a:pt x="108869" y="1844"/>
                  </a:lnTo>
                  <a:lnTo>
                    <a:pt x="113739" y="3279"/>
                  </a:lnTo>
                  <a:lnTo>
                    <a:pt x="117217" y="4918"/>
                  </a:lnTo>
                  <a:lnTo>
                    <a:pt x="119304" y="6763"/>
                  </a:lnTo>
                  <a:lnTo>
                    <a:pt x="120000" y="8608"/>
                  </a:lnTo>
                  <a:lnTo>
                    <a:pt x="119304" y="10452"/>
                  </a:lnTo>
                  <a:lnTo>
                    <a:pt x="117217" y="12297"/>
                  </a:lnTo>
                  <a:lnTo>
                    <a:pt x="113391" y="14039"/>
                  </a:lnTo>
                  <a:lnTo>
                    <a:pt x="100869" y="19163"/>
                  </a:lnTo>
                  <a:lnTo>
                    <a:pt x="89739" y="24491"/>
                  </a:lnTo>
                  <a:lnTo>
                    <a:pt x="80347" y="29923"/>
                  </a:lnTo>
                  <a:lnTo>
                    <a:pt x="72347" y="35661"/>
                  </a:lnTo>
                  <a:lnTo>
                    <a:pt x="66434" y="41605"/>
                  </a:lnTo>
                  <a:lnTo>
                    <a:pt x="61913" y="47549"/>
                  </a:lnTo>
                  <a:lnTo>
                    <a:pt x="59478" y="53902"/>
                  </a:lnTo>
                  <a:lnTo>
                    <a:pt x="58434" y="60153"/>
                  </a:lnTo>
                  <a:lnTo>
                    <a:pt x="59478" y="66302"/>
                  </a:lnTo>
                  <a:lnTo>
                    <a:pt x="61913" y="72553"/>
                  </a:lnTo>
                  <a:lnTo>
                    <a:pt x="66434" y="78497"/>
                  </a:lnTo>
                  <a:lnTo>
                    <a:pt x="72347" y="84338"/>
                  </a:lnTo>
                  <a:lnTo>
                    <a:pt x="80000" y="89974"/>
                  </a:lnTo>
                  <a:lnTo>
                    <a:pt x="89043" y="95508"/>
                  </a:lnTo>
                  <a:lnTo>
                    <a:pt x="100173" y="100836"/>
                  </a:lnTo>
                  <a:lnTo>
                    <a:pt x="112347" y="105858"/>
                  </a:lnTo>
                  <a:lnTo>
                    <a:pt x="116173" y="107600"/>
                  </a:lnTo>
                  <a:lnTo>
                    <a:pt x="118260" y="109444"/>
                  </a:lnTo>
                  <a:lnTo>
                    <a:pt x="118956" y="111289"/>
                  </a:lnTo>
                  <a:lnTo>
                    <a:pt x="118260" y="113236"/>
                  </a:lnTo>
                  <a:lnTo>
                    <a:pt x="116173" y="114978"/>
                  </a:lnTo>
                  <a:lnTo>
                    <a:pt x="112347" y="116618"/>
                  </a:lnTo>
                  <a:lnTo>
                    <a:pt x="107826" y="118052"/>
                  </a:lnTo>
                  <a:lnTo>
                    <a:pt x="101913" y="119077"/>
                  </a:lnTo>
                  <a:lnTo>
                    <a:pt x="96000" y="119692"/>
                  </a:lnTo>
                  <a:lnTo>
                    <a:pt x="89739" y="120000"/>
                  </a:lnTo>
                  <a:lnTo>
                    <a:pt x="83130" y="119692"/>
                  </a:lnTo>
                  <a:lnTo>
                    <a:pt x="77217" y="119077"/>
                  </a:lnTo>
                  <a:lnTo>
                    <a:pt x="71304" y="118052"/>
                  </a:lnTo>
                  <a:lnTo>
                    <a:pt x="66782" y="116618"/>
                  </a:lnTo>
                  <a:lnTo>
                    <a:pt x="52869" y="111084"/>
                  </a:lnTo>
                  <a:lnTo>
                    <a:pt x="40695" y="105345"/>
                  </a:lnTo>
                  <a:lnTo>
                    <a:pt x="29913" y="99402"/>
                  </a:lnTo>
                  <a:lnTo>
                    <a:pt x="20869" y="93253"/>
                  </a:lnTo>
                  <a:lnTo>
                    <a:pt x="13217" y="86900"/>
                  </a:lnTo>
                  <a:lnTo>
                    <a:pt x="7652" y="80444"/>
                  </a:lnTo>
                  <a:lnTo>
                    <a:pt x="3130" y="73783"/>
                  </a:lnTo>
                  <a:lnTo>
                    <a:pt x="695" y="67019"/>
                  </a:lnTo>
                  <a:lnTo>
                    <a:pt x="0" y="60153"/>
                  </a:lnTo>
                  <a:lnTo>
                    <a:pt x="695" y="53287"/>
                  </a:lnTo>
                  <a:lnTo>
                    <a:pt x="3478" y="46524"/>
                  </a:lnTo>
                  <a:lnTo>
                    <a:pt x="8000" y="39760"/>
                  </a:lnTo>
                  <a:lnTo>
                    <a:pt x="13913" y="33202"/>
                  </a:lnTo>
                  <a:lnTo>
                    <a:pt x="21565" y="26746"/>
                  </a:lnTo>
                  <a:lnTo>
                    <a:pt x="30608" y="20495"/>
                  </a:lnTo>
                  <a:lnTo>
                    <a:pt x="41739" y="14449"/>
                  </a:lnTo>
                  <a:lnTo>
                    <a:pt x="53913" y="8710"/>
                  </a:lnTo>
                  <a:lnTo>
                    <a:pt x="67826" y="3176"/>
                  </a:lnTo>
                  <a:lnTo>
                    <a:pt x="72695" y="1742"/>
                  </a:lnTo>
                  <a:lnTo>
                    <a:pt x="78260" y="819"/>
                  </a:lnTo>
                  <a:lnTo>
                    <a:pt x="84521" y="204"/>
                  </a:lnTo>
                  <a:lnTo>
                    <a:pt x="90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777" y="640"/>
              <a:ext cx="22" cy="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610" y="0"/>
                  </a:moveTo>
                  <a:lnTo>
                    <a:pt x="91841" y="306"/>
                  </a:lnTo>
                  <a:lnTo>
                    <a:pt x="99205" y="1224"/>
                  </a:lnTo>
                  <a:lnTo>
                    <a:pt x="106570" y="2908"/>
                  </a:lnTo>
                  <a:lnTo>
                    <a:pt x="112202" y="4897"/>
                  </a:lnTo>
                  <a:lnTo>
                    <a:pt x="116967" y="7346"/>
                  </a:lnTo>
                  <a:lnTo>
                    <a:pt x="119133" y="9948"/>
                  </a:lnTo>
                  <a:lnTo>
                    <a:pt x="120000" y="12857"/>
                  </a:lnTo>
                  <a:lnTo>
                    <a:pt x="119133" y="15765"/>
                  </a:lnTo>
                  <a:lnTo>
                    <a:pt x="116534" y="18520"/>
                  </a:lnTo>
                  <a:lnTo>
                    <a:pt x="111768" y="20969"/>
                  </a:lnTo>
                  <a:lnTo>
                    <a:pt x="100072" y="26785"/>
                  </a:lnTo>
                  <a:lnTo>
                    <a:pt x="90974" y="32908"/>
                  </a:lnTo>
                  <a:lnTo>
                    <a:pt x="83176" y="39336"/>
                  </a:lnTo>
                  <a:lnTo>
                    <a:pt x="77978" y="46224"/>
                  </a:lnTo>
                  <a:lnTo>
                    <a:pt x="74079" y="52959"/>
                  </a:lnTo>
                  <a:lnTo>
                    <a:pt x="73212" y="60153"/>
                  </a:lnTo>
                  <a:lnTo>
                    <a:pt x="74079" y="67193"/>
                  </a:lnTo>
                  <a:lnTo>
                    <a:pt x="77545" y="74234"/>
                  </a:lnTo>
                  <a:lnTo>
                    <a:pt x="82743" y="80663"/>
                  </a:lnTo>
                  <a:lnTo>
                    <a:pt x="90541" y="87244"/>
                  </a:lnTo>
                  <a:lnTo>
                    <a:pt x="99638" y="93214"/>
                  </a:lnTo>
                  <a:lnTo>
                    <a:pt x="111335" y="99030"/>
                  </a:lnTo>
                  <a:lnTo>
                    <a:pt x="116101" y="101479"/>
                  </a:lnTo>
                  <a:lnTo>
                    <a:pt x="118700" y="104234"/>
                  </a:lnTo>
                  <a:lnTo>
                    <a:pt x="119133" y="107142"/>
                  </a:lnTo>
                  <a:lnTo>
                    <a:pt x="118267" y="110051"/>
                  </a:lnTo>
                  <a:lnTo>
                    <a:pt x="116101" y="112653"/>
                  </a:lnTo>
                  <a:lnTo>
                    <a:pt x="111335" y="115102"/>
                  </a:lnTo>
                  <a:lnTo>
                    <a:pt x="105703" y="117091"/>
                  </a:lnTo>
                  <a:lnTo>
                    <a:pt x="98339" y="118775"/>
                  </a:lnTo>
                  <a:lnTo>
                    <a:pt x="90974" y="119693"/>
                  </a:lnTo>
                  <a:lnTo>
                    <a:pt x="82743" y="119999"/>
                  </a:lnTo>
                  <a:lnTo>
                    <a:pt x="74945" y="119693"/>
                  </a:lnTo>
                  <a:lnTo>
                    <a:pt x="67581" y="118775"/>
                  </a:lnTo>
                  <a:lnTo>
                    <a:pt x="60216" y="117091"/>
                  </a:lnTo>
                  <a:lnTo>
                    <a:pt x="54584" y="115102"/>
                  </a:lnTo>
                  <a:lnTo>
                    <a:pt x="40288" y="108061"/>
                  </a:lnTo>
                  <a:lnTo>
                    <a:pt x="28158" y="100714"/>
                  </a:lnTo>
                  <a:lnTo>
                    <a:pt x="18194" y="93214"/>
                  </a:lnTo>
                  <a:lnTo>
                    <a:pt x="10397" y="85255"/>
                  </a:lnTo>
                  <a:lnTo>
                    <a:pt x="4765" y="76989"/>
                  </a:lnTo>
                  <a:lnTo>
                    <a:pt x="1299" y="68724"/>
                  </a:lnTo>
                  <a:lnTo>
                    <a:pt x="0" y="60153"/>
                  </a:lnTo>
                  <a:lnTo>
                    <a:pt x="1299" y="51581"/>
                  </a:lnTo>
                  <a:lnTo>
                    <a:pt x="5198" y="43163"/>
                  </a:lnTo>
                  <a:lnTo>
                    <a:pt x="10830" y="34897"/>
                  </a:lnTo>
                  <a:lnTo>
                    <a:pt x="18628" y="26938"/>
                  </a:lnTo>
                  <a:lnTo>
                    <a:pt x="29025" y="19132"/>
                  </a:lnTo>
                  <a:lnTo>
                    <a:pt x="41155" y="11785"/>
                  </a:lnTo>
                  <a:lnTo>
                    <a:pt x="55451" y="4744"/>
                  </a:lnTo>
                  <a:lnTo>
                    <a:pt x="61083" y="2755"/>
                  </a:lnTo>
                  <a:lnTo>
                    <a:pt x="68447" y="1071"/>
                  </a:lnTo>
                  <a:lnTo>
                    <a:pt x="76245" y="306"/>
                  </a:lnTo>
                  <a:lnTo>
                    <a:pt x="83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Shape 637"/>
          <p:cNvSpPr/>
          <p:nvPr/>
        </p:nvSpPr>
        <p:spPr>
          <a:xfrm>
            <a:off x="3588491" y="1901193"/>
            <a:ext cx="223837" cy="2250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182" y="71851"/>
                </a:moveTo>
                <a:lnTo>
                  <a:pt x="91437" y="71957"/>
                </a:lnTo>
                <a:lnTo>
                  <a:pt x="90798" y="72205"/>
                </a:lnTo>
                <a:lnTo>
                  <a:pt x="90195" y="72665"/>
                </a:lnTo>
                <a:lnTo>
                  <a:pt x="89769" y="73231"/>
                </a:lnTo>
                <a:lnTo>
                  <a:pt x="89520" y="73903"/>
                </a:lnTo>
                <a:lnTo>
                  <a:pt x="89414" y="74610"/>
                </a:lnTo>
                <a:lnTo>
                  <a:pt x="89414" y="89398"/>
                </a:lnTo>
                <a:lnTo>
                  <a:pt x="74654" y="89398"/>
                </a:lnTo>
                <a:lnTo>
                  <a:pt x="73873" y="89504"/>
                </a:lnTo>
                <a:lnTo>
                  <a:pt x="73199" y="89787"/>
                </a:lnTo>
                <a:lnTo>
                  <a:pt x="72667" y="90247"/>
                </a:lnTo>
                <a:lnTo>
                  <a:pt x="72241" y="90778"/>
                </a:lnTo>
                <a:lnTo>
                  <a:pt x="71921" y="91450"/>
                </a:lnTo>
                <a:lnTo>
                  <a:pt x="71850" y="92158"/>
                </a:lnTo>
                <a:lnTo>
                  <a:pt x="71850" y="92865"/>
                </a:lnTo>
                <a:lnTo>
                  <a:pt x="71921" y="93608"/>
                </a:lnTo>
                <a:lnTo>
                  <a:pt x="72241" y="94280"/>
                </a:lnTo>
                <a:lnTo>
                  <a:pt x="72667" y="94811"/>
                </a:lnTo>
                <a:lnTo>
                  <a:pt x="73199" y="95271"/>
                </a:lnTo>
                <a:lnTo>
                  <a:pt x="73873" y="95554"/>
                </a:lnTo>
                <a:lnTo>
                  <a:pt x="74654" y="95660"/>
                </a:lnTo>
                <a:lnTo>
                  <a:pt x="92856" y="95660"/>
                </a:lnTo>
                <a:lnTo>
                  <a:pt x="93601" y="95554"/>
                </a:lnTo>
                <a:lnTo>
                  <a:pt x="94275" y="95271"/>
                </a:lnTo>
                <a:lnTo>
                  <a:pt x="94843" y="94811"/>
                </a:lnTo>
                <a:lnTo>
                  <a:pt x="95269" y="94280"/>
                </a:lnTo>
                <a:lnTo>
                  <a:pt x="95517" y="93608"/>
                </a:lnTo>
                <a:lnTo>
                  <a:pt x="95623" y="92865"/>
                </a:lnTo>
                <a:lnTo>
                  <a:pt x="95623" y="74610"/>
                </a:lnTo>
                <a:lnTo>
                  <a:pt x="95517" y="73903"/>
                </a:lnTo>
                <a:lnTo>
                  <a:pt x="95269" y="73231"/>
                </a:lnTo>
                <a:lnTo>
                  <a:pt x="94843" y="72665"/>
                </a:lnTo>
                <a:lnTo>
                  <a:pt x="94275" y="72205"/>
                </a:lnTo>
                <a:lnTo>
                  <a:pt x="93601" y="71957"/>
                </a:lnTo>
                <a:lnTo>
                  <a:pt x="92856" y="71851"/>
                </a:lnTo>
                <a:lnTo>
                  <a:pt x="92182" y="71851"/>
                </a:lnTo>
                <a:close/>
                <a:moveTo>
                  <a:pt x="27143" y="71851"/>
                </a:moveTo>
                <a:lnTo>
                  <a:pt x="26398" y="71957"/>
                </a:lnTo>
                <a:lnTo>
                  <a:pt x="25724" y="72205"/>
                </a:lnTo>
                <a:lnTo>
                  <a:pt x="25156" y="72665"/>
                </a:lnTo>
                <a:lnTo>
                  <a:pt x="24730" y="73231"/>
                </a:lnTo>
                <a:lnTo>
                  <a:pt x="24482" y="73903"/>
                </a:lnTo>
                <a:lnTo>
                  <a:pt x="24340" y="74610"/>
                </a:lnTo>
                <a:lnTo>
                  <a:pt x="24340" y="92865"/>
                </a:lnTo>
                <a:lnTo>
                  <a:pt x="24482" y="93608"/>
                </a:lnTo>
                <a:lnTo>
                  <a:pt x="24766" y="94280"/>
                </a:lnTo>
                <a:lnTo>
                  <a:pt x="25156" y="94811"/>
                </a:lnTo>
                <a:lnTo>
                  <a:pt x="25724" y="95271"/>
                </a:lnTo>
                <a:lnTo>
                  <a:pt x="26398" y="95554"/>
                </a:lnTo>
                <a:lnTo>
                  <a:pt x="27143" y="95660"/>
                </a:lnTo>
                <a:lnTo>
                  <a:pt x="45381" y="95660"/>
                </a:lnTo>
                <a:lnTo>
                  <a:pt x="46126" y="95554"/>
                </a:lnTo>
                <a:lnTo>
                  <a:pt x="46765" y="95271"/>
                </a:lnTo>
                <a:lnTo>
                  <a:pt x="47368" y="94811"/>
                </a:lnTo>
                <a:lnTo>
                  <a:pt x="47758" y="94280"/>
                </a:lnTo>
                <a:lnTo>
                  <a:pt x="48042" y="93608"/>
                </a:lnTo>
                <a:lnTo>
                  <a:pt x="48149" y="92865"/>
                </a:lnTo>
                <a:lnTo>
                  <a:pt x="48149" y="92158"/>
                </a:lnTo>
                <a:lnTo>
                  <a:pt x="48042" y="91450"/>
                </a:lnTo>
                <a:lnTo>
                  <a:pt x="47758" y="90778"/>
                </a:lnTo>
                <a:lnTo>
                  <a:pt x="47368" y="90247"/>
                </a:lnTo>
                <a:lnTo>
                  <a:pt x="46765" y="89787"/>
                </a:lnTo>
                <a:lnTo>
                  <a:pt x="46126" y="89504"/>
                </a:lnTo>
                <a:lnTo>
                  <a:pt x="45381" y="89398"/>
                </a:lnTo>
                <a:lnTo>
                  <a:pt x="30585" y="89398"/>
                </a:lnTo>
                <a:lnTo>
                  <a:pt x="30585" y="74610"/>
                </a:lnTo>
                <a:lnTo>
                  <a:pt x="30514" y="73903"/>
                </a:lnTo>
                <a:lnTo>
                  <a:pt x="30230" y="73231"/>
                </a:lnTo>
                <a:lnTo>
                  <a:pt x="29804" y="72665"/>
                </a:lnTo>
                <a:lnTo>
                  <a:pt x="29237" y="72205"/>
                </a:lnTo>
                <a:lnTo>
                  <a:pt x="28562" y="71957"/>
                </a:lnTo>
                <a:lnTo>
                  <a:pt x="27817" y="71851"/>
                </a:lnTo>
                <a:lnTo>
                  <a:pt x="27143" y="71851"/>
                </a:lnTo>
                <a:close/>
                <a:moveTo>
                  <a:pt x="74654" y="24339"/>
                </a:moveTo>
                <a:lnTo>
                  <a:pt x="73873" y="24445"/>
                </a:lnTo>
                <a:lnTo>
                  <a:pt x="73199" y="24728"/>
                </a:lnTo>
                <a:lnTo>
                  <a:pt x="72667" y="25153"/>
                </a:lnTo>
                <a:lnTo>
                  <a:pt x="72241" y="25719"/>
                </a:lnTo>
                <a:lnTo>
                  <a:pt x="71921" y="26356"/>
                </a:lnTo>
                <a:lnTo>
                  <a:pt x="71850" y="27134"/>
                </a:lnTo>
                <a:lnTo>
                  <a:pt x="71850" y="27841"/>
                </a:lnTo>
                <a:lnTo>
                  <a:pt x="71921" y="28549"/>
                </a:lnTo>
                <a:lnTo>
                  <a:pt x="72241" y="29221"/>
                </a:lnTo>
                <a:lnTo>
                  <a:pt x="72667" y="29752"/>
                </a:lnTo>
                <a:lnTo>
                  <a:pt x="73199" y="30212"/>
                </a:lnTo>
                <a:lnTo>
                  <a:pt x="73873" y="30495"/>
                </a:lnTo>
                <a:lnTo>
                  <a:pt x="74654" y="30601"/>
                </a:lnTo>
                <a:lnTo>
                  <a:pt x="89414" y="30601"/>
                </a:lnTo>
                <a:lnTo>
                  <a:pt x="89414" y="45389"/>
                </a:lnTo>
                <a:lnTo>
                  <a:pt x="89520" y="46096"/>
                </a:lnTo>
                <a:lnTo>
                  <a:pt x="89769" y="46768"/>
                </a:lnTo>
                <a:lnTo>
                  <a:pt x="90195" y="47334"/>
                </a:lnTo>
                <a:lnTo>
                  <a:pt x="90798" y="47794"/>
                </a:lnTo>
                <a:lnTo>
                  <a:pt x="91437" y="48042"/>
                </a:lnTo>
                <a:lnTo>
                  <a:pt x="92182" y="48148"/>
                </a:lnTo>
                <a:lnTo>
                  <a:pt x="92856" y="48148"/>
                </a:lnTo>
                <a:lnTo>
                  <a:pt x="93601" y="48042"/>
                </a:lnTo>
                <a:lnTo>
                  <a:pt x="94275" y="47794"/>
                </a:lnTo>
                <a:lnTo>
                  <a:pt x="94843" y="47334"/>
                </a:lnTo>
                <a:lnTo>
                  <a:pt x="95269" y="46768"/>
                </a:lnTo>
                <a:lnTo>
                  <a:pt x="95517" y="46096"/>
                </a:lnTo>
                <a:lnTo>
                  <a:pt x="95623" y="45389"/>
                </a:lnTo>
                <a:lnTo>
                  <a:pt x="95623" y="27134"/>
                </a:lnTo>
                <a:lnTo>
                  <a:pt x="95517" y="26356"/>
                </a:lnTo>
                <a:lnTo>
                  <a:pt x="95269" y="25719"/>
                </a:lnTo>
                <a:lnTo>
                  <a:pt x="94843" y="25153"/>
                </a:lnTo>
                <a:lnTo>
                  <a:pt x="94275" y="24728"/>
                </a:lnTo>
                <a:lnTo>
                  <a:pt x="93601" y="24445"/>
                </a:lnTo>
                <a:lnTo>
                  <a:pt x="92856" y="24339"/>
                </a:lnTo>
                <a:lnTo>
                  <a:pt x="74654" y="24339"/>
                </a:lnTo>
                <a:close/>
                <a:moveTo>
                  <a:pt x="27143" y="24339"/>
                </a:moveTo>
                <a:lnTo>
                  <a:pt x="26398" y="24445"/>
                </a:lnTo>
                <a:lnTo>
                  <a:pt x="25724" y="24728"/>
                </a:lnTo>
                <a:lnTo>
                  <a:pt x="25156" y="25153"/>
                </a:lnTo>
                <a:lnTo>
                  <a:pt x="24730" y="25719"/>
                </a:lnTo>
                <a:lnTo>
                  <a:pt x="24482" y="26356"/>
                </a:lnTo>
                <a:lnTo>
                  <a:pt x="24340" y="27134"/>
                </a:lnTo>
                <a:lnTo>
                  <a:pt x="24340" y="45389"/>
                </a:lnTo>
                <a:lnTo>
                  <a:pt x="24482" y="46096"/>
                </a:lnTo>
                <a:lnTo>
                  <a:pt x="24730" y="46768"/>
                </a:lnTo>
                <a:lnTo>
                  <a:pt x="25156" y="47334"/>
                </a:lnTo>
                <a:lnTo>
                  <a:pt x="25724" y="47794"/>
                </a:lnTo>
                <a:lnTo>
                  <a:pt x="26398" y="48042"/>
                </a:lnTo>
                <a:lnTo>
                  <a:pt x="27143" y="48148"/>
                </a:lnTo>
                <a:lnTo>
                  <a:pt x="27817" y="48148"/>
                </a:lnTo>
                <a:lnTo>
                  <a:pt x="28562" y="48042"/>
                </a:lnTo>
                <a:lnTo>
                  <a:pt x="29237" y="47794"/>
                </a:lnTo>
                <a:lnTo>
                  <a:pt x="29804" y="47334"/>
                </a:lnTo>
                <a:lnTo>
                  <a:pt x="30230" y="46768"/>
                </a:lnTo>
                <a:lnTo>
                  <a:pt x="30514" y="46096"/>
                </a:lnTo>
                <a:lnTo>
                  <a:pt x="30585" y="45389"/>
                </a:lnTo>
                <a:lnTo>
                  <a:pt x="30585" y="30601"/>
                </a:lnTo>
                <a:lnTo>
                  <a:pt x="45381" y="30601"/>
                </a:lnTo>
                <a:lnTo>
                  <a:pt x="46126" y="30495"/>
                </a:lnTo>
                <a:lnTo>
                  <a:pt x="46765" y="30212"/>
                </a:lnTo>
                <a:lnTo>
                  <a:pt x="47368" y="29752"/>
                </a:lnTo>
                <a:lnTo>
                  <a:pt x="47758" y="29221"/>
                </a:lnTo>
                <a:lnTo>
                  <a:pt x="48042" y="28549"/>
                </a:lnTo>
                <a:lnTo>
                  <a:pt x="48149" y="27841"/>
                </a:lnTo>
                <a:lnTo>
                  <a:pt x="48149" y="27134"/>
                </a:lnTo>
                <a:lnTo>
                  <a:pt x="48042" y="26356"/>
                </a:lnTo>
                <a:lnTo>
                  <a:pt x="47758" y="25719"/>
                </a:lnTo>
                <a:lnTo>
                  <a:pt x="47368" y="25153"/>
                </a:lnTo>
                <a:lnTo>
                  <a:pt x="46765" y="24728"/>
                </a:lnTo>
                <a:lnTo>
                  <a:pt x="46126" y="24445"/>
                </a:lnTo>
                <a:lnTo>
                  <a:pt x="45381" y="24339"/>
                </a:lnTo>
                <a:lnTo>
                  <a:pt x="27143" y="24339"/>
                </a:lnTo>
                <a:close/>
                <a:moveTo>
                  <a:pt x="36688" y="0"/>
                </a:moveTo>
                <a:lnTo>
                  <a:pt x="37433" y="70"/>
                </a:lnTo>
                <a:lnTo>
                  <a:pt x="38143" y="318"/>
                </a:lnTo>
                <a:lnTo>
                  <a:pt x="38710" y="707"/>
                </a:lnTo>
                <a:lnTo>
                  <a:pt x="39243" y="1202"/>
                </a:lnTo>
                <a:lnTo>
                  <a:pt x="39597" y="1839"/>
                </a:lnTo>
                <a:lnTo>
                  <a:pt x="39846" y="2476"/>
                </a:lnTo>
                <a:lnTo>
                  <a:pt x="39917" y="3254"/>
                </a:lnTo>
                <a:lnTo>
                  <a:pt x="39917" y="15283"/>
                </a:lnTo>
                <a:lnTo>
                  <a:pt x="49000" y="15283"/>
                </a:lnTo>
                <a:lnTo>
                  <a:pt x="49000" y="3254"/>
                </a:lnTo>
                <a:lnTo>
                  <a:pt x="49071" y="2476"/>
                </a:lnTo>
                <a:lnTo>
                  <a:pt x="49319" y="1839"/>
                </a:lnTo>
                <a:lnTo>
                  <a:pt x="49710" y="1202"/>
                </a:lnTo>
                <a:lnTo>
                  <a:pt x="50206" y="707"/>
                </a:lnTo>
                <a:lnTo>
                  <a:pt x="50774" y="318"/>
                </a:lnTo>
                <a:lnTo>
                  <a:pt x="51484" y="70"/>
                </a:lnTo>
                <a:lnTo>
                  <a:pt x="52264" y="0"/>
                </a:lnTo>
                <a:lnTo>
                  <a:pt x="52974" y="70"/>
                </a:lnTo>
                <a:lnTo>
                  <a:pt x="53684" y="318"/>
                </a:lnTo>
                <a:lnTo>
                  <a:pt x="54251" y="707"/>
                </a:lnTo>
                <a:lnTo>
                  <a:pt x="54748" y="1202"/>
                </a:lnTo>
                <a:lnTo>
                  <a:pt x="55174" y="1839"/>
                </a:lnTo>
                <a:lnTo>
                  <a:pt x="55387" y="2476"/>
                </a:lnTo>
                <a:lnTo>
                  <a:pt x="55493" y="3254"/>
                </a:lnTo>
                <a:lnTo>
                  <a:pt x="55493" y="15283"/>
                </a:lnTo>
                <a:lnTo>
                  <a:pt x="64541" y="15283"/>
                </a:lnTo>
                <a:lnTo>
                  <a:pt x="64541" y="3254"/>
                </a:lnTo>
                <a:lnTo>
                  <a:pt x="64612" y="2476"/>
                </a:lnTo>
                <a:lnTo>
                  <a:pt x="64861" y="1839"/>
                </a:lnTo>
                <a:lnTo>
                  <a:pt x="65215" y="1202"/>
                </a:lnTo>
                <a:lnTo>
                  <a:pt x="65748" y="707"/>
                </a:lnTo>
                <a:lnTo>
                  <a:pt x="66351" y="318"/>
                </a:lnTo>
                <a:lnTo>
                  <a:pt x="67025" y="70"/>
                </a:lnTo>
                <a:lnTo>
                  <a:pt x="67770" y="0"/>
                </a:lnTo>
                <a:lnTo>
                  <a:pt x="68515" y="70"/>
                </a:lnTo>
                <a:lnTo>
                  <a:pt x="69189" y="318"/>
                </a:lnTo>
                <a:lnTo>
                  <a:pt x="69793" y="707"/>
                </a:lnTo>
                <a:lnTo>
                  <a:pt x="70289" y="1202"/>
                </a:lnTo>
                <a:lnTo>
                  <a:pt x="70715" y="1839"/>
                </a:lnTo>
                <a:lnTo>
                  <a:pt x="70928" y="2476"/>
                </a:lnTo>
                <a:lnTo>
                  <a:pt x="71034" y="3254"/>
                </a:lnTo>
                <a:lnTo>
                  <a:pt x="71034" y="15283"/>
                </a:lnTo>
                <a:lnTo>
                  <a:pt x="80082" y="15283"/>
                </a:lnTo>
                <a:lnTo>
                  <a:pt x="80082" y="3254"/>
                </a:lnTo>
                <a:lnTo>
                  <a:pt x="80153" y="2476"/>
                </a:lnTo>
                <a:lnTo>
                  <a:pt x="80402" y="1839"/>
                </a:lnTo>
                <a:lnTo>
                  <a:pt x="80756" y="1202"/>
                </a:lnTo>
                <a:lnTo>
                  <a:pt x="81289" y="707"/>
                </a:lnTo>
                <a:lnTo>
                  <a:pt x="81892" y="318"/>
                </a:lnTo>
                <a:lnTo>
                  <a:pt x="82602" y="70"/>
                </a:lnTo>
                <a:lnTo>
                  <a:pt x="83311" y="0"/>
                </a:lnTo>
                <a:lnTo>
                  <a:pt x="84056" y="70"/>
                </a:lnTo>
                <a:lnTo>
                  <a:pt x="84730" y="318"/>
                </a:lnTo>
                <a:lnTo>
                  <a:pt x="85369" y="707"/>
                </a:lnTo>
                <a:lnTo>
                  <a:pt x="85830" y="1202"/>
                </a:lnTo>
                <a:lnTo>
                  <a:pt x="86221" y="1839"/>
                </a:lnTo>
                <a:lnTo>
                  <a:pt x="86505" y="2476"/>
                </a:lnTo>
                <a:lnTo>
                  <a:pt x="86575" y="3254"/>
                </a:lnTo>
                <a:lnTo>
                  <a:pt x="86575" y="15283"/>
                </a:lnTo>
                <a:lnTo>
                  <a:pt x="100555" y="15283"/>
                </a:lnTo>
                <a:lnTo>
                  <a:pt x="101513" y="15389"/>
                </a:lnTo>
                <a:lnTo>
                  <a:pt x="102400" y="15707"/>
                </a:lnTo>
                <a:lnTo>
                  <a:pt x="103146" y="16202"/>
                </a:lnTo>
                <a:lnTo>
                  <a:pt x="103820" y="16839"/>
                </a:lnTo>
                <a:lnTo>
                  <a:pt x="104281" y="17617"/>
                </a:lnTo>
                <a:lnTo>
                  <a:pt x="104600" y="18502"/>
                </a:lnTo>
                <a:lnTo>
                  <a:pt x="104707" y="19457"/>
                </a:lnTo>
                <a:lnTo>
                  <a:pt x="104707" y="33431"/>
                </a:lnTo>
                <a:lnTo>
                  <a:pt x="116735" y="33431"/>
                </a:lnTo>
                <a:lnTo>
                  <a:pt x="117480" y="33502"/>
                </a:lnTo>
                <a:lnTo>
                  <a:pt x="118190" y="33785"/>
                </a:lnTo>
                <a:lnTo>
                  <a:pt x="118793" y="34139"/>
                </a:lnTo>
                <a:lnTo>
                  <a:pt x="119254" y="34634"/>
                </a:lnTo>
                <a:lnTo>
                  <a:pt x="119680" y="35271"/>
                </a:lnTo>
                <a:lnTo>
                  <a:pt x="119929" y="35943"/>
                </a:lnTo>
                <a:lnTo>
                  <a:pt x="120000" y="36686"/>
                </a:lnTo>
                <a:lnTo>
                  <a:pt x="119929" y="37429"/>
                </a:lnTo>
                <a:lnTo>
                  <a:pt x="119680" y="38101"/>
                </a:lnTo>
                <a:lnTo>
                  <a:pt x="119254" y="38702"/>
                </a:lnTo>
                <a:lnTo>
                  <a:pt x="118793" y="39198"/>
                </a:lnTo>
                <a:lnTo>
                  <a:pt x="118190" y="39622"/>
                </a:lnTo>
                <a:lnTo>
                  <a:pt x="117480" y="39834"/>
                </a:lnTo>
                <a:lnTo>
                  <a:pt x="116735" y="39941"/>
                </a:lnTo>
                <a:lnTo>
                  <a:pt x="104707" y="39941"/>
                </a:lnTo>
                <a:lnTo>
                  <a:pt x="104707" y="48997"/>
                </a:lnTo>
                <a:lnTo>
                  <a:pt x="116735" y="48997"/>
                </a:lnTo>
                <a:lnTo>
                  <a:pt x="117480" y="49068"/>
                </a:lnTo>
                <a:lnTo>
                  <a:pt x="118190" y="49316"/>
                </a:lnTo>
                <a:lnTo>
                  <a:pt x="118793" y="49669"/>
                </a:lnTo>
                <a:lnTo>
                  <a:pt x="119254" y="50200"/>
                </a:lnTo>
                <a:lnTo>
                  <a:pt x="119680" y="50801"/>
                </a:lnTo>
                <a:lnTo>
                  <a:pt x="119929" y="51474"/>
                </a:lnTo>
                <a:lnTo>
                  <a:pt x="120000" y="52216"/>
                </a:lnTo>
                <a:lnTo>
                  <a:pt x="119929" y="52959"/>
                </a:lnTo>
                <a:lnTo>
                  <a:pt x="119680" y="53667"/>
                </a:lnTo>
                <a:lnTo>
                  <a:pt x="119254" y="54268"/>
                </a:lnTo>
                <a:lnTo>
                  <a:pt x="118793" y="54728"/>
                </a:lnTo>
                <a:lnTo>
                  <a:pt x="118190" y="55153"/>
                </a:lnTo>
                <a:lnTo>
                  <a:pt x="117480" y="55400"/>
                </a:lnTo>
                <a:lnTo>
                  <a:pt x="116735" y="55471"/>
                </a:lnTo>
                <a:lnTo>
                  <a:pt x="104707" y="55471"/>
                </a:lnTo>
                <a:lnTo>
                  <a:pt x="104707" y="64528"/>
                </a:lnTo>
                <a:lnTo>
                  <a:pt x="116735" y="64528"/>
                </a:lnTo>
                <a:lnTo>
                  <a:pt x="117480" y="64599"/>
                </a:lnTo>
                <a:lnTo>
                  <a:pt x="118190" y="64846"/>
                </a:lnTo>
                <a:lnTo>
                  <a:pt x="118793" y="65235"/>
                </a:lnTo>
                <a:lnTo>
                  <a:pt x="119254" y="65731"/>
                </a:lnTo>
                <a:lnTo>
                  <a:pt x="119680" y="66332"/>
                </a:lnTo>
                <a:lnTo>
                  <a:pt x="119929" y="67040"/>
                </a:lnTo>
                <a:lnTo>
                  <a:pt x="120000" y="67783"/>
                </a:lnTo>
                <a:lnTo>
                  <a:pt x="119929" y="68490"/>
                </a:lnTo>
                <a:lnTo>
                  <a:pt x="119680" y="69198"/>
                </a:lnTo>
                <a:lnTo>
                  <a:pt x="119254" y="69799"/>
                </a:lnTo>
                <a:lnTo>
                  <a:pt x="118793" y="70330"/>
                </a:lnTo>
                <a:lnTo>
                  <a:pt x="118190" y="70683"/>
                </a:lnTo>
                <a:lnTo>
                  <a:pt x="117480" y="70931"/>
                </a:lnTo>
                <a:lnTo>
                  <a:pt x="116735" y="71002"/>
                </a:lnTo>
                <a:lnTo>
                  <a:pt x="104707" y="71002"/>
                </a:lnTo>
                <a:lnTo>
                  <a:pt x="104707" y="80058"/>
                </a:lnTo>
                <a:lnTo>
                  <a:pt x="116735" y="80058"/>
                </a:lnTo>
                <a:lnTo>
                  <a:pt x="117480" y="80165"/>
                </a:lnTo>
                <a:lnTo>
                  <a:pt x="118190" y="80377"/>
                </a:lnTo>
                <a:lnTo>
                  <a:pt x="118793" y="80801"/>
                </a:lnTo>
                <a:lnTo>
                  <a:pt x="119254" y="81297"/>
                </a:lnTo>
                <a:lnTo>
                  <a:pt x="119680" y="81863"/>
                </a:lnTo>
                <a:lnTo>
                  <a:pt x="119929" y="82570"/>
                </a:lnTo>
                <a:lnTo>
                  <a:pt x="120000" y="83313"/>
                </a:lnTo>
                <a:lnTo>
                  <a:pt x="119929" y="84056"/>
                </a:lnTo>
                <a:lnTo>
                  <a:pt x="119680" y="84728"/>
                </a:lnTo>
                <a:lnTo>
                  <a:pt x="119254" y="85330"/>
                </a:lnTo>
                <a:lnTo>
                  <a:pt x="118793" y="85860"/>
                </a:lnTo>
                <a:lnTo>
                  <a:pt x="118190" y="86214"/>
                </a:lnTo>
                <a:lnTo>
                  <a:pt x="117480" y="86462"/>
                </a:lnTo>
                <a:lnTo>
                  <a:pt x="116735" y="86533"/>
                </a:lnTo>
                <a:lnTo>
                  <a:pt x="104707" y="86533"/>
                </a:lnTo>
                <a:lnTo>
                  <a:pt x="104707" y="100542"/>
                </a:lnTo>
                <a:lnTo>
                  <a:pt x="104600" y="101497"/>
                </a:lnTo>
                <a:lnTo>
                  <a:pt x="104281" y="102382"/>
                </a:lnTo>
                <a:lnTo>
                  <a:pt x="103820" y="103160"/>
                </a:lnTo>
                <a:lnTo>
                  <a:pt x="103146" y="103797"/>
                </a:lnTo>
                <a:lnTo>
                  <a:pt x="102400" y="104257"/>
                </a:lnTo>
                <a:lnTo>
                  <a:pt x="101513" y="104610"/>
                </a:lnTo>
                <a:lnTo>
                  <a:pt x="100555" y="104716"/>
                </a:lnTo>
                <a:lnTo>
                  <a:pt x="86575" y="104716"/>
                </a:lnTo>
                <a:lnTo>
                  <a:pt x="86575" y="116745"/>
                </a:lnTo>
                <a:lnTo>
                  <a:pt x="86505" y="117523"/>
                </a:lnTo>
                <a:lnTo>
                  <a:pt x="86221" y="118160"/>
                </a:lnTo>
                <a:lnTo>
                  <a:pt x="85830" y="118797"/>
                </a:lnTo>
                <a:lnTo>
                  <a:pt x="85369" y="119292"/>
                </a:lnTo>
                <a:lnTo>
                  <a:pt x="84730" y="119681"/>
                </a:lnTo>
                <a:lnTo>
                  <a:pt x="84056" y="119929"/>
                </a:lnTo>
                <a:lnTo>
                  <a:pt x="83311" y="120000"/>
                </a:lnTo>
                <a:lnTo>
                  <a:pt x="82602" y="119929"/>
                </a:lnTo>
                <a:lnTo>
                  <a:pt x="81892" y="119681"/>
                </a:lnTo>
                <a:lnTo>
                  <a:pt x="81289" y="119292"/>
                </a:lnTo>
                <a:lnTo>
                  <a:pt x="80756" y="118797"/>
                </a:lnTo>
                <a:lnTo>
                  <a:pt x="80402" y="118160"/>
                </a:lnTo>
                <a:lnTo>
                  <a:pt x="80153" y="117523"/>
                </a:lnTo>
                <a:lnTo>
                  <a:pt x="80082" y="116745"/>
                </a:lnTo>
                <a:lnTo>
                  <a:pt x="80082" y="104716"/>
                </a:lnTo>
                <a:lnTo>
                  <a:pt x="71034" y="104716"/>
                </a:lnTo>
                <a:lnTo>
                  <a:pt x="71034" y="116745"/>
                </a:lnTo>
                <a:lnTo>
                  <a:pt x="70928" y="117523"/>
                </a:lnTo>
                <a:lnTo>
                  <a:pt x="70715" y="118160"/>
                </a:lnTo>
                <a:lnTo>
                  <a:pt x="70289" y="118797"/>
                </a:lnTo>
                <a:lnTo>
                  <a:pt x="69793" y="119292"/>
                </a:lnTo>
                <a:lnTo>
                  <a:pt x="69189" y="119681"/>
                </a:lnTo>
                <a:lnTo>
                  <a:pt x="68515" y="119929"/>
                </a:lnTo>
                <a:lnTo>
                  <a:pt x="67770" y="120000"/>
                </a:lnTo>
                <a:lnTo>
                  <a:pt x="67025" y="119929"/>
                </a:lnTo>
                <a:lnTo>
                  <a:pt x="66351" y="119681"/>
                </a:lnTo>
                <a:lnTo>
                  <a:pt x="65748" y="119292"/>
                </a:lnTo>
                <a:lnTo>
                  <a:pt x="65215" y="118797"/>
                </a:lnTo>
                <a:lnTo>
                  <a:pt x="64861" y="118160"/>
                </a:lnTo>
                <a:lnTo>
                  <a:pt x="64612" y="117523"/>
                </a:lnTo>
                <a:lnTo>
                  <a:pt x="64541" y="116745"/>
                </a:lnTo>
                <a:lnTo>
                  <a:pt x="64541" y="104716"/>
                </a:lnTo>
                <a:lnTo>
                  <a:pt x="55493" y="104716"/>
                </a:lnTo>
                <a:lnTo>
                  <a:pt x="55493" y="116745"/>
                </a:lnTo>
                <a:lnTo>
                  <a:pt x="55387" y="117523"/>
                </a:lnTo>
                <a:lnTo>
                  <a:pt x="55174" y="118160"/>
                </a:lnTo>
                <a:lnTo>
                  <a:pt x="54748" y="118797"/>
                </a:lnTo>
                <a:lnTo>
                  <a:pt x="54251" y="119292"/>
                </a:lnTo>
                <a:lnTo>
                  <a:pt x="53684" y="119681"/>
                </a:lnTo>
                <a:lnTo>
                  <a:pt x="52974" y="119929"/>
                </a:lnTo>
                <a:lnTo>
                  <a:pt x="52264" y="120000"/>
                </a:lnTo>
                <a:lnTo>
                  <a:pt x="51484" y="119929"/>
                </a:lnTo>
                <a:lnTo>
                  <a:pt x="50774" y="119681"/>
                </a:lnTo>
                <a:lnTo>
                  <a:pt x="50206" y="119292"/>
                </a:lnTo>
                <a:lnTo>
                  <a:pt x="49710" y="118797"/>
                </a:lnTo>
                <a:lnTo>
                  <a:pt x="49319" y="118160"/>
                </a:lnTo>
                <a:lnTo>
                  <a:pt x="49071" y="117523"/>
                </a:lnTo>
                <a:lnTo>
                  <a:pt x="49000" y="116745"/>
                </a:lnTo>
                <a:lnTo>
                  <a:pt x="49000" y="104716"/>
                </a:lnTo>
                <a:lnTo>
                  <a:pt x="39917" y="104716"/>
                </a:lnTo>
                <a:lnTo>
                  <a:pt x="39917" y="116745"/>
                </a:lnTo>
                <a:lnTo>
                  <a:pt x="39846" y="117523"/>
                </a:lnTo>
                <a:lnTo>
                  <a:pt x="39597" y="118160"/>
                </a:lnTo>
                <a:lnTo>
                  <a:pt x="39243" y="118797"/>
                </a:lnTo>
                <a:lnTo>
                  <a:pt x="38710" y="119292"/>
                </a:lnTo>
                <a:lnTo>
                  <a:pt x="38143" y="119681"/>
                </a:lnTo>
                <a:lnTo>
                  <a:pt x="37433" y="119929"/>
                </a:lnTo>
                <a:lnTo>
                  <a:pt x="36688" y="120000"/>
                </a:lnTo>
                <a:lnTo>
                  <a:pt x="35943" y="119929"/>
                </a:lnTo>
                <a:lnTo>
                  <a:pt x="35269" y="119681"/>
                </a:lnTo>
                <a:lnTo>
                  <a:pt x="34665" y="119292"/>
                </a:lnTo>
                <a:lnTo>
                  <a:pt x="34169" y="118797"/>
                </a:lnTo>
                <a:lnTo>
                  <a:pt x="33778" y="118160"/>
                </a:lnTo>
                <a:lnTo>
                  <a:pt x="33530" y="117523"/>
                </a:lnTo>
                <a:lnTo>
                  <a:pt x="33424" y="116745"/>
                </a:lnTo>
                <a:lnTo>
                  <a:pt x="33424" y="104716"/>
                </a:lnTo>
                <a:lnTo>
                  <a:pt x="19479" y="104716"/>
                </a:lnTo>
                <a:lnTo>
                  <a:pt x="18521" y="104610"/>
                </a:lnTo>
                <a:lnTo>
                  <a:pt x="17634" y="104257"/>
                </a:lnTo>
                <a:lnTo>
                  <a:pt x="16853" y="103797"/>
                </a:lnTo>
                <a:lnTo>
                  <a:pt x="16215" y="103160"/>
                </a:lnTo>
                <a:lnTo>
                  <a:pt x="15718" y="102382"/>
                </a:lnTo>
                <a:lnTo>
                  <a:pt x="15434" y="101497"/>
                </a:lnTo>
                <a:lnTo>
                  <a:pt x="15328" y="100542"/>
                </a:lnTo>
                <a:lnTo>
                  <a:pt x="15328" y="86533"/>
                </a:lnTo>
                <a:lnTo>
                  <a:pt x="3228" y="86533"/>
                </a:lnTo>
                <a:lnTo>
                  <a:pt x="2519" y="86462"/>
                </a:lnTo>
                <a:lnTo>
                  <a:pt x="1809" y="86214"/>
                </a:lnTo>
                <a:lnTo>
                  <a:pt x="1241" y="85860"/>
                </a:lnTo>
                <a:lnTo>
                  <a:pt x="745" y="85330"/>
                </a:lnTo>
                <a:lnTo>
                  <a:pt x="319" y="84728"/>
                </a:lnTo>
                <a:lnTo>
                  <a:pt x="106" y="84056"/>
                </a:lnTo>
                <a:lnTo>
                  <a:pt x="0" y="83313"/>
                </a:lnTo>
                <a:lnTo>
                  <a:pt x="106" y="82570"/>
                </a:lnTo>
                <a:lnTo>
                  <a:pt x="319" y="81863"/>
                </a:lnTo>
                <a:lnTo>
                  <a:pt x="745" y="81297"/>
                </a:lnTo>
                <a:lnTo>
                  <a:pt x="1241" y="80801"/>
                </a:lnTo>
                <a:lnTo>
                  <a:pt x="1809" y="80377"/>
                </a:lnTo>
                <a:lnTo>
                  <a:pt x="2519" y="80165"/>
                </a:lnTo>
                <a:lnTo>
                  <a:pt x="3228" y="80058"/>
                </a:lnTo>
                <a:lnTo>
                  <a:pt x="15328" y="80058"/>
                </a:lnTo>
                <a:lnTo>
                  <a:pt x="15328" y="71002"/>
                </a:lnTo>
                <a:lnTo>
                  <a:pt x="3228" y="71002"/>
                </a:lnTo>
                <a:lnTo>
                  <a:pt x="2519" y="70931"/>
                </a:lnTo>
                <a:lnTo>
                  <a:pt x="1809" y="70683"/>
                </a:lnTo>
                <a:lnTo>
                  <a:pt x="1241" y="70330"/>
                </a:lnTo>
                <a:lnTo>
                  <a:pt x="745" y="69799"/>
                </a:lnTo>
                <a:lnTo>
                  <a:pt x="319" y="69198"/>
                </a:lnTo>
                <a:lnTo>
                  <a:pt x="106" y="68490"/>
                </a:lnTo>
                <a:lnTo>
                  <a:pt x="0" y="67783"/>
                </a:lnTo>
                <a:lnTo>
                  <a:pt x="106" y="67040"/>
                </a:lnTo>
                <a:lnTo>
                  <a:pt x="319" y="66332"/>
                </a:lnTo>
                <a:lnTo>
                  <a:pt x="745" y="65731"/>
                </a:lnTo>
                <a:lnTo>
                  <a:pt x="1241" y="65235"/>
                </a:lnTo>
                <a:lnTo>
                  <a:pt x="1809" y="64846"/>
                </a:lnTo>
                <a:lnTo>
                  <a:pt x="2519" y="64599"/>
                </a:lnTo>
                <a:lnTo>
                  <a:pt x="3228" y="64528"/>
                </a:lnTo>
                <a:lnTo>
                  <a:pt x="15328" y="64528"/>
                </a:lnTo>
                <a:lnTo>
                  <a:pt x="15328" y="55471"/>
                </a:lnTo>
                <a:lnTo>
                  <a:pt x="3228" y="55471"/>
                </a:lnTo>
                <a:lnTo>
                  <a:pt x="2519" y="55400"/>
                </a:lnTo>
                <a:lnTo>
                  <a:pt x="1809" y="55153"/>
                </a:lnTo>
                <a:lnTo>
                  <a:pt x="1241" y="54728"/>
                </a:lnTo>
                <a:lnTo>
                  <a:pt x="745" y="54268"/>
                </a:lnTo>
                <a:lnTo>
                  <a:pt x="319" y="53667"/>
                </a:lnTo>
                <a:lnTo>
                  <a:pt x="106" y="52959"/>
                </a:lnTo>
                <a:lnTo>
                  <a:pt x="0" y="52216"/>
                </a:lnTo>
                <a:lnTo>
                  <a:pt x="106" y="51474"/>
                </a:lnTo>
                <a:lnTo>
                  <a:pt x="319" y="50801"/>
                </a:lnTo>
                <a:lnTo>
                  <a:pt x="745" y="50200"/>
                </a:lnTo>
                <a:lnTo>
                  <a:pt x="1241" y="49669"/>
                </a:lnTo>
                <a:lnTo>
                  <a:pt x="1809" y="49316"/>
                </a:lnTo>
                <a:lnTo>
                  <a:pt x="2519" y="49068"/>
                </a:lnTo>
                <a:lnTo>
                  <a:pt x="3228" y="48997"/>
                </a:lnTo>
                <a:lnTo>
                  <a:pt x="15328" y="48997"/>
                </a:lnTo>
                <a:lnTo>
                  <a:pt x="15328" y="39941"/>
                </a:lnTo>
                <a:lnTo>
                  <a:pt x="3228" y="39941"/>
                </a:lnTo>
                <a:lnTo>
                  <a:pt x="2519" y="39834"/>
                </a:lnTo>
                <a:lnTo>
                  <a:pt x="1809" y="39622"/>
                </a:lnTo>
                <a:lnTo>
                  <a:pt x="1241" y="39198"/>
                </a:lnTo>
                <a:lnTo>
                  <a:pt x="745" y="38702"/>
                </a:lnTo>
                <a:lnTo>
                  <a:pt x="319" y="38101"/>
                </a:lnTo>
                <a:lnTo>
                  <a:pt x="106" y="37429"/>
                </a:lnTo>
                <a:lnTo>
                  <a:pt x="0" y="36686"/>
                </a:lnTo>
                <a:lnTo>
                  <a:pt x="106" y="35943"/>
                </a:lnTo>
                <a:lnTo>
                  <a:pt x="319" y="35271"/>
                </a:lnTo>
                <a:lnTo>
                  <a:pt x="745" y="34634"/>
                </a:lnTo>
                <a:lnTo>
                  <a:pt x="1241" y="34139"/>
                </a:lnTo>
                <a:lnTo>
                  <a:pt x="1809" y="33785"/>
                </a:lnTo>
                <a:lnTo>
                  <a:pt x="2519" y="33502"/>
                </a:lnTo>
                <a:lnTo>
                  <a:pt x="3228" y="33431"/>
                </a:lnTo>
                <a:lnTo>
                  <a:pt x="15328" y="33431"/>
                </a:lnTo>
                <a:lnTo>
                  <a:pt x="15328" y="19457"/>
                </a:lnTo>
                <a:lnTo>
                  <a:pt x="15434" y="18502"/>
                </a:lnTo>
                <a:lnTo>
                  <a:pt x="15718" y="17617"/>
                </a:lnTo>
                <a:lnTo>
                  <a:pt x="16215" y="16839"/>
                </a:lnTo>
                <a:lnTo>
                  <a:pt x="16853" y="16202"/>
                </a:lnTo>
                <a:lnTo>
                  <a:pt x="17634" y="15707"/>
                </a:lnTo>
                <a:lnTo>
                  <a:pt x="18521" y="15389"/>
                </a:lnTo>
                <a:lnTo>
                  <a:pt x="19479" y="15283"/>
                </a:lnTo>
                <a:lnTo>
                  <a:pt x="33424" y="15283"/>
                </a:lnTo>
                <a:lnTo>
                  <a:pt x="33424" y="3254"/>
                </a:lnTo>
                <a:lnTo>
                  <a:pt x="33530" y="2476"/>
                </a:lnTo>
                <a:lnTo>
                  <a:pt x="33778" y="1839"/>
                </a:lnTo>
                <a:lnTo>
                  <a:pt x="34169" y="1202"/>
                </a:lnTo>
                <a:lnTo>
                  <a:pt x="34665" y="707"/>
                </a:lnTo>
                <a:lnTo>
                  <a:pt x="35269" y="318"/>
                </a:lnTo>
                <a:lnTo>
                  <a:pt x="35943" y="70"/>
                </a:lnTo>
                <a:lnTo>
                  <a:pt x="366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3876447" y="2835423"/>
            <a:ext cx="221456" cy="238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8603" y="0"/>
                </a:moveTo>
                <a:lnTo>
                  <a:pt x="19548" y="150"/>
                </a:lnTo>
                <a:lnTo>
                  <a:pt x="20494" y="526"/>
                </a:lnTo>
                <a:lnTo>
                  <a:pt x="21353" y="977"/>
                </a:lnTo>
                <a:lnTo>
                  <a:pt x="22083" y="1653"/>
                </a:lnTo>
                <a:lnTo>
                  <a:pt x="46186" y="27171"/>
                </a:lnTo>
                <a:lnTo>
                  <a:pt x="46186" y="27209"/>
                </a:lnTo>
                <a:lnTo>
                  <a:pt x="46788" y="27961"/>
                </a:lnTo>
                <a:lnTo>
                  <a:pt x="47175" y="28750"/>
                </a:lnTo>
                <a:lnTo>
                  <a:pt x="47389" y="29614"/>
                </a:lnTo>
                <a:lnTo>
                  <a:pt x="47432" y="30479"/>
                </a:lnTo>
                <a:lnTo>
                  <a:pt x="47261" y="31343"/>
                </a:lnTo>
                <a:lnTo>
                  <a:pt x="46917" y="32207"/>
                </a:lnTo>
                <a:lnTo>
                  <a:pt x="46358" y="32997"/>
                </a:lnTo>
                <a:lnTo>
                  <a:pt x="45585" y="33711"/>
                </a:lnTo>
                <a:lnTo>
                  <a:pt x="45585" y="33748"/>
                </a:lnTo>
                <a:lnTo>
                  <a:pt x="34930" y="40588"/>
                </a:lnTo>
                <a:lnTo>
                  <a:pt x="34113" y="41453"/>
                </a:lnTo>
                <a:lnTo>
                  <a:pt x="33555" y="42355"/>
                </a:lnTo>
                <a:lnTo>
                  <a:pt x="33211" y="43294"/>
                </a:lnTo>
                <a:lnTo>
                  <a:pt x="33039" y="44271"/>
                </a:lnTo>
                <a:lnTo>
                  <a:pt x="33082" y="45324"/>
                </a:lnTo>
                <a:lnTo>
                  <a:pt x="33254" y="46451"/>
                </a:lnTo>
                <a:lnTo>
                  <a:pt x="33598" y="47579"/>
                </a:lnTo>
                <a:lnTo>
                  <a:pt x="34027" y="48706"/>
                </a:lnTo>
                <a:lnTo>
                  <a:pt x="34672" y="49871"/>
                </a:lnTo>
                <a:lnTo>
                  <a:pt x="35316" y="51111"/>
                </a:lnTo>
                <a:lnTo>
                  <a:pt x="36047" y="52314"/>
                </a:lnTo>
                <a:lnTo>
                  <a:pt x="36863" y="53517"/>
                </a:lnTo>
                <a:lnTo>
                  <a:pt x="37765" y="54757"/>
                </a:lnTo>
                <a:lnTo>
                  <a:pt x="38668" y="55997"/>
                </a:lnTo>
                <a:lnTo>
                  <a:pt x="59248" y="77644"/>
                </a:lnTo>
                <a:lnTo>
                  <a:pt x="61353" y="79486"/>
                </a:lnTo>
                <a:lnTo>
                  <a:pt x="63372" y="81139"/>
                </a:lnTo>
                <a:lnTo>
                  <a:pt x="65177" y="82643"/>
                </a:lnTo>
                <a:lnTo>
                  <a:pt x="66938" y="83958"/>
                </a:lnTo>
                <a:lnTo>
                  <a:pt x="68528" y="85086"/>
                </a:lnTo>
                <a:lnTo>
                  <a:pt x="70032" y="86025"/>
                </a:lnTo>
                <a:lnTo>
                  <a:pt x="71450" y="86814"/>
                </a:lnTo>
                <a:lnTo>
                  <a:pt x="72824" y="87378"/>
                </a:lnTo>
                <a:lnTo>
                  <a:pt x="74070" y="87716"/>
                </a:lnTo>
                <a:lnTo>
                  <a:pt x="75273" y="87867"/>
                </a:lnTo>
                <a:lnTo>
                  <a:pt x="76390" y="87792"/>
                </a:lnTo>
                <a:lnTo>
                  <a:pt x="77465" y="87528"/>
                </a:lnTo>
                <a:lnTo>
                  <a:pt x="78539" y="87040"/>
                </a:lnTo>
                <a:lnTo>
                  <a:pt x="87432" y="78170"/>
                </a:lnTo>
                <a:lnTo>
                  <a:pt x="88292" y="77607"/>
                </a:lnTo>
                <a:lnTo>
                  <a:pt x="89194" y="77269"/>
                </a:lnTo>
                <a:lnTo>
                  <a:pt x="90225" y="77118"/>
                </a:lnTo>
                <a:lnTo>
                  <a:pt x="91170" y="77081"/>
                </a:lnTo>
                <a:lnTo>
                  <a:pt x="92201" y="77231"/>
                </a:lnTo>
                <a:lnTo>
                  <a:pt x="93104" y="77532"/>
                </a:lnTo>
                <a:lnTo>
                  <a:pt x="93920" y="78058"/>
                </a:lnTo>
                <a:lnTo>
                  <a:pt x="94693" y="78734"/>
                </a:lnTo>
                <a:lnTo>
                  <a:pt x="118796" y="104215"/>
                </a:lnTo>
                <a:lnTo>
                  <a:pt x="119355" y="104967"/>
                </a:lnTo>
                <a:lnTo>
                  <a:pt x="119785" y="105793"/>
                </a:lnTo>
                <a:lnTo>
                  <a:pt x="119957" y="106658"/>
                </a:lnTo>
                <a:lnTo>
                  <a:pt x="120000" y="107522"/>
                </a:lnTo>
                <a:lnTo>
                  <a:pt x="119828" y="108424"/>
                </a:lnTo>
                <a:lnTo>
                  <a:pt x="119484" y="109251"/>
                </a:lnTo>
                <a:lnTo>
                  <a:pt x="118925" y="110003"/>
                </a:lnTo>
                <a:lnTo>
                  <a:pt x="118195" y="110717"/>
                </a:lnTo>
                <a:lnTo>
                  <a:pt x="107153" y="117256"/>
                </a:lnTo>
                <a:lnTo>
                  <a:pt x="106509" y="117669"/>
                </a:lnTo>
                <a:lnTo>
                  <a:pt x="105649" y="118045"/>
                </a:lnTo>
                <a:lnTo>
                  <a:pt x="104747" y="118421"/>
                </a:lnTo>
                <a:lnTo>
                  <a:pt x="103759" y="118759"/>
                </a:lnTo>
                <a:lnTo>
                  <a:pt x="102556" y="119060"/>
                </a:lnTo>
                <a:lnTo>
                  <a:pt x="101267" y="119361"/>
                </a:lnTo>
                <a:lnTo>
                  <a:pt x="99935" y="119624"/>
                </a:lnTo>
                <a:lnTo>
                  <a:pt x="98431" y="119774"/>
                </a:lnTo>
                <a:lnTo>
                  <a:pt x="96885" y="119924"/>
                </a:lnTo>
                <a:lnTo>
                  <a:pt x="95209" y="120000"/>
                </a:lnTo>
                <a:lnTo>
                  <a:pt x="93404" y="119962"/>
                </a:lnTo>
                <a:lnTo>
                  <a:pt x="91514" y="119887"/>
                </a:lnTo>
                <a:lnTo>
                  <a:pt x="89581" y="119736"/>
                </a:lnTo>
                <a:lnTo>
                  <a:pt x="87475" y="119473"/>
                </a:lnTo>
                <a:lnTo>
                  <a:pt x="85284" y="119060"/>
                </a:lnTo>
                <a:lnTo>
                  <a:pt x="83050" y="118571"/>
                </a:lnTo>
                <a:lnTo>
                  <a:pt x="80687" y="117970"/>
                </a:lnTo>
                <a:lnTo>
                  <a:pt x="78238" y="117218"/>
                </a:lnTo>
                <a:lnTo>
                  <a:pt x="75703" y="116354"/>
                </a:lnTo>
                <a:lnTo>
                  <a:pt x="73125" y="115339"/>
                </a:lnTo>
                <a:lnTo>
                  <a:pt x="70418" y="114174"/>
                </a:lnTo>
                <a:lnTo>
                  <a:pt x="67583" y="112896"/>
                </a:lnTo>
                <a:lnTo>
                  <a:pt x="64747" y="111393"/>
                </a:lnTo>
                <a:lnTo>
                  <a:pt x="61825" y="109702"/>
                </a:lnTo>
                <a:lnTo>
                  <a:pt x="58818" y="107860"/>
                </a:lnTo>
                <a:lnTo>
                  <a:pt x="55725" y="105869"/>
                </a:lnTo>
                <a:lnTo>
                  <a:pt x="52588" y="103651"/>
                </a:lnTo>
                <a:lnTo>
                  <a:pt x="49366" y="101208"/>
                </a:lnTo>
                <a:lnTo>
                  <a:pt x="46058" y="98540"/>
                </a:lnTo>
                <a:lnTo>
                  <a:pt x="42706" y="95721"/>
                </a:lnTo>
                <a:lnTo>
                  <a:pt x="39269" y="92640"/>
                </a:lnTo>
                <a:lnTo>
                  <a:pt x="35832" y="89295"/>
                </a:lnTo>
                <a:lnTo>
                  <a:pt x="32309" y="85725"/>
                </a:lnTo>
                <a:lnTo>
                  <a:pt x="28657" y="81929"/>
                </a:lnTo>
                <a:lnTo>
                  <a:pt x="25477" y="78396"/>
                </a:lnTo>
                <a:lnTo>
                  <a:pt x="22513" y="74938"/>
                </a:lnTo>
                <a:lnTo>
                  <a:pt x="19763" y="71594"/>
                </a:lnTo>
                <a:lnTo>
                  <a:pt x="17271" y="68286"/>
                </a:lnTo>
                <a:lnTo>
                  <a:pt x="14951" y="65129"/>
                </a:lnTo>
                <a:lnTo>
                  <a:pt x="12803" y="62010"/>
                </a:lnTo>
                <a:lnTo>
                  <a:pt x="10912" y="59004"/>
                </a:lnTo>
                <a:lnTo>
                  <a:pt x="9151" y="56110"/>
                </a:lnTo>
                <a:lnTo>
                  <a:pt x="7604" y="53291"/>
                </a:lnTo>
                <a:lnTo>
                  <a:pt x="6229" y="50548"/>
                </a:lnTo>
                <a:lnTo>
                  <a:pt x="4983" y="47879"/>
                </a:lnTo>
                <a:lnTo>
                  <a:pt x="3909" y="45286"/>
                </a:lnTo>
                <a:lnTo>
                  <a:pt x="2964" y="42843"/>
                </a:lnTo>
                <a:lnTo>
                  <a:pt x="2191" y="40438"/>
                </a:lnTo>
                <a:lnTo>
                  <a:pt x="1546" y="38145"/>
                </a:lnTo>
                <a:lnTo>
                  <a:pt x="988" y="35891"/>
                </a:lnTo>
                <a:lnTo>
                  <a:pt x="601" y="33786"/>
                </a:lnTo>
                <a:lnTo>
                  <a:pt x="300" y="31756"/>
                </a:lnTo>
                <a:lnTo>
                  <a:pt x="128" y="29802"/>
                </a:lnTo>
                <a:lnTo>
                  <a:pt x="42" y="27923"/>
                </a:lnTo>
                <a:lnTo>
                  <a:pt x="0" y="26119"/>
                </a:lnTo>
                <a:lnTo>
                  <a:pt x="85" y="24428"/>
                </a:lnTo>
                <a:lnTo>
                  <a:pt x="257" y="22812"/>
                </a:lnTo>
                <a:lnTo>
                  <a:pt x="472" y="21271"/>
                </a:lnTo>
                <a:lnTo>
                  <a:pt x="730" y="19843"/>
                </a:lnTo>
                <a:lnTo>
                  <a:pt x="1074" y="18452"/>
                </a:lnTo>
                <a:lnTo>
                  <a:pt x="1460" y="17212"/>
                </a:lnTo>
                <a:lnTo>
                  <a:pt x="1890" y="16047"/>
                </a:lnTo>
                <a:lnTo>
                  <a:pt x="2320" y="14920"/>
                </a:lnTo>
                <a:lnTo>
                  <a:pt x="2792" y="13905"/>
                </a:lnTo>
                <a:lnTo>
                  <a:pt x="3265" y="12965"/>
                </a:lnTo>
                <a:lnTo>
                  <a:pt x="3780" y="12139"/>
                </a:lnTo>
                <a:lnTo>
                  <a:pt x="4253" y="11424"/>
                </a:lnTo>
                <a:lnTo>
                  <a:pt x="4769" y="10710"/>
                </a:lnTo>
                <a:lnTo>
                  <a:pt x="5241" y="10147"/>
                </a:lnTo>
                <a:lnTo>
                  <a:pt x="5671" y="9658"/>
                </a:lnTo>
                <a:lnTo>
                  <a:pt x="14865" y="1127"/>
                </a:lnTo>
                <a:lnTo>
                  <a:pt x="15725" y="601"/>
                </a:lnTo>
                <a:lnTo>
                  <a:pt x="16627" y="263"/>
                </a:lnTo>
                <a:lnTo>
                  <a:pt x="17572" y="37"/>
                </a:lnTo>
                <a:lnTo>
                  <a:pt x="186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4128628" y="3802705"/>
            <a:ext cx="294084" cy="18097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026" y="66728"/>
                </a:moveTo>
                <a:lnTo>
                  <a:pt x="74640" y="66897"/>
                </a:lnTo>
                <a:lnTo>
                  <a:pt x="73323" y="67345"/>
                </a:lnTo>
                <a:lnTo>
                  <a:pt x="72076" y="68130"/>
                </a:lnTo>
                <a:lnTo>
                  <a:pt x="70898" y="69196"/>
                </a:lnTo>
                <a:lnTo>
                  <a:pt x="69858" y="70429"/>
                </a:lnTo>
                <a:lnTo>
                  <a:pt x="68957" y="71943"/>
                </a:lnTo>
                <a:lnTo>
                  <a:pt x="68125" y="73682"/>
                </a:lnTo>
                <a:lnTo>
                  <a:pt x="67536" y="75532"/>
                </a:lnTo>
                <a:lnTo>
                  <a:pt x="67051" y="77495"/>
                </a:lnTo>
                <a:lnTo>
                  <a:pt x="66705" y="79682"/>
                </a:lnTo>
                <a:lnTo>
                  <a:pt x="66635" y="81925"/>
                </a:lnTo>
                <a:lnTo>
                  <a:pt x="66705" y="84168"/>
                </a:lnTo>
                <a:lnTo>
                  <a:pt x="67051" y="86299"/>
                </a:lnTo>
                <a:lnTo>
                  <a:pt x="67536" y="88317"/>
                </a:lnTo>
                <a:lnTo>
                  <a:pt x="68125" y="90168"/>
                </a:lnTo>
                <a:lnTo>
                  <a:pt x="68957" y="91850"/>
                </a:lnTo>
                <a:lnTo>
                  <a:pt x="69858" y="93364"/>
                </a:lnTo>
                <a:lnTo>
                  <a:pt x="70898" y="94654"/>
                </a:lnTo>
                <a:lnTo>
                  <a:pt x="72076" y="95663"/>
                </a:lnTo>
                <a:lnTo>
                  <a:pt x="73323" y="96448"/>
                </a:lnTo>
                <a:lnTo>
                  <a:pt x="74640" y="96897"/>
                </a:lnTo>
                <a:lnTo>
                  <a:pt x="76026" y="97065"/>
                </a:lnTo>
                <a:lnTo>
                  <a:pt x="77412" y="96897"/>
                </a:lnTo>
                <a:lnTo>
                  <a:pt x="78729" y="96448"/>
                </a:lnTo>
                <a:lnTo>
                  <a:pt x="79942" y="95663"/>
                </a:lnTo>
                <a:lnTo>
                  <a:pt x="81120" y="94654"/>
                </a:lnTo>
                <a:lnTo>
                  <a:pt x="82159" y="93364"/>
                </a:lnTo>
                <a:lnTo>
                  <a:pt x="83095" y="91850"/>
                </a:lnTo>
                <a:lnTo>
                  <a:pt x="83892" y="90168"/>
                </a:lnTo>
                <a:lnTo>
                  <a:pt x="84516" y="88317"/>
                </a:lnTo>
                <a:lnTo>
                  <a:pt x="84966" y="86299"/>
                </a:lnTo>
                <a:lnTo>
                  <a:pt x="85278" y="84168"/>
                </a:lnTo>
                <a:lnTo>
                  <a:pt x="85382" y="81925"/>
                </a:lnTo>
                <a:lnTo>
                  <a:pt x="85278" y="79682"/>
                </a:lnTo>
                <a:lnTo>
                  <a:pt x="84966" y="77495"/>
                </a:lnTo>
                <a:lnTo>
                  <a:pt x="84516" y="75532"/>
                </a:lnTo>
                <a:lnTo>
                  <a:pt x="83892" y="73682"/>
                </a:lnTo>
                <a:lnTo>
                  <a:pt x="83095" y="71943"/>
                </a:lnTo>
                <a:lnTo>
                  <a:pt x="82159" y="70429"/>
                </a:lnTo>
                <a:lnTo>
                  <a:pt x="81120" y="69196"/>
                </a:lnTo>
                <a:lnTo>
                  <a:pt x="79942" y="68130"/>
                </a:lnTo>
                <a:lnTo>
                  <a:pt x="78729" y="67345"/>
                </a:lnTo>
                <a:lnTo>
                  <a:pt x="77412" y="66897"/>
                </a:lnTo>
                <a:lnTo>
                  <a:pt x="76026" y="66728"/>
                </a:lnTo>
                <a:close/>
                <a:moveTo>
                  <a:pt x="44008" y="66728"/>
                </a:moveTo>
                <a:lnTo>
                  <a:pt x="42622" y="66897"/>
                </a:lnTo>
                <a:lnTo>
                  <a:pt x="41270" y="67345"/>
                </a:lnTo>
                <a:lnTo>
                  <a:pt x="40023" y="68130"/>
                </a:lnTo>
                <a:lnTo>
                  <a:pt x="38879" y="69196"/>
                </a:lnTo>
                <a:lnTo>
                  <a:pt x="37840" y="70429"/>
                </a:lnTo>
                <a:lnTo>
                  <a:pt x="36904" y="71943"/>
                </a:lnTo>
                <a:lnTo>
                  <a:pt x="36142" y="73682"/>
                </a:lnTo>
                <a:lnTo>
                  <a:pt x="35483" y="75532"/>
                </a:lnTo>
                <a:lnTo>
                  <a:pt x="34998" y="77495"/>
                </a:lnTo>
                <a:lnTo>
                  <a:pt x="34721" y="79682"/>
                </a:lnTo>
                <a:lnTo>
                  <a:pt x="34582" y="81925"/>
                </a:lnTo>
                <a:lnTo>
                  <a:pt x="34721" y="84168"/>
                </a:lnTo>
                <a:lnTo>
                  <a:pt x="34998" y="86299"/>
                </a:lnTo>
                <a:lnTo>
                  <a:pt x="35483" y="88317"/>
                </a:lnTo>
                <a:lnTo>
                  <a:pt x="36142" y="90168"/>
                </a:lnTo>
                <a:lnTo>
                  <a:pt x="36904" y="91850"/>
                </a:lnTo>
                <a:lnTo>
                  <a:pt x="37840" y="93364"/>
                </a:lnTo>
                <a:lnTo>
                  <a:pt x="38879" y="94654"/>
                </a:lnTo>
                <a:lnTo>
                  <a:pt x="40023" y="95663"/>
                </a:lnTo>
                <a:lnTo>
                  <a:pt x="41270" y="96448"/>
                </a:lnTo>
                <a:lnTo>
                  <a:pt x="42622" y="96897"/>
                </a:lnTo>
                <a:lnTo>
                  <a:pt x="44008" y="97065"/>
                </a:lnTo>
                <a:lnTo>
                  <a:pt x="45394" y="96897"/>
                </a:lnTo>
                <a:lnTo>
                  <a:pt x="46710" y="96448"/>
                </a:lnTo>
                <a:lnTo>
                  <a:pt x="47958" y="95663"/>
                </a:lnTo>
                <a:lnTo>
                  <a:pt x="49101" y="94654"/>
                </a:lnTo>
                <a:lnTo>
                  <a:pt x="50141" y="93364"/>
                </a:lnTo>
                <a:lnTo>
                  <a:pt x="51077" y="91850"/>
                </a:lnTo>
                <a:lnTo>
                  <a:pt x="51839" y="90168"/>
                </a:lnTo>
                <a:lnTo>
                  <a:pt x="52497" y="88317"/>
                </a:lnTo>
                <a:lnTo>
                  <a:pt x="52982" y="86299"/>
                </a:lnTo>
                <a:lnTo>
                  <a:pt x="53260" y="84168"/>
                </a:lnTo>
                <a:lnTo>
                  <a:pt x="53364" y="81925"/>
                </a:lnTo>
                <a:lnTo>
                  <a:pt x="53260" y="79682"/>
                </a:lnTo>
                <a:lnTo>
                  <a:pt x="52982" y="77495"/>
                </a:lnTo>
                <a:lnTo>
                  <a:pt x="52497" y="75532"/>
                </a:lnTo>
                <a:lnTo>
                  <a:pt x="51839" y="73682"/>
                </a:lnTo>
                <a:lnTo>
                  <a:pt x="51077" y="71943"/>
                </a:lnTo>
                <a:lnTo>
                  <a:pt x="50141" y="70429"/>
                </a:lnTo>
                <a:lnTo>
                  <a:pt x="49101" y="69196"/>
                </a:lnTo>
                <a:lnTo>
                  <a:pt x="47958" y="68130"/>
                </a:lnTo>
                <a:lnTo>
                  <a:pt x="46710" y="67345"/>
                </a:lnTo>
                <a:lnTo>
                  <a:pt x="45394" y="66897"/>
                </a:lnTo>
                <a:lnTo>
                  <a:pt x="44008" y="66728"/>
                </a:lnTo>
                <a:close/>
                <a:moveTo>
                  <a:pt x="92139" y="51196"/>
                </a:moveTo>
                <a:lnTo>
                  <a:pt x="91342" y="51308"/>
                </a:lnTo>
                <a:lnTo>
                  <a:pt x="90545" y="51813"/>
                </a:lnTo>
                <a:lnTo>
                  <a:pt x="89922" y="52429"/>
                </a:lnTo>
                <a:lnTo>
                  <a:pt x="89332" y="53383"/>
                </a:lnTo>
                <a:lnTo>
                  <a:pt x="88917" y="54448"/>
                </a:lnTo>
                <a:lnTo>
                  <a:pt x="88639" y="55682"/>
                </a:lnTo>
                <a:lnTo>
                  <a:pt x="88570" y="56971"/>
                </a:lnTo>
                <a:lnTo>
                  <a:pt x="88605" y="57532"/>
                </a:lnTo>
                <a:lnTo>
                  <a:pt x="88674" y="57981"/>
                </a:lnTo>
                <a:lnTo>
                  <a:pt x="88882" y="59214"/>
                </a:lnTo>
                <a:lnTo>
                  <a:pt x="89298" y="60336"/>
                </a:lnTo>
                <a:lnTo>
                  <a:pt x="89783" y="61289"/>
                </a:lnTo>
                <a:lnTo>
                  <a:pt x="90407" y="62074"/>
                </a:lnTo>
                <a:lnTo>
                  <a:pt x="91134" y="62523"/>
                </a:lnTo>
                <a:lnTo>
                  <a:pt x="91931" y="62747"/>
                </a:lnTo>
                <a:lnTo>
                  <a:pt x="92035" y="62747"/>
                </a:lnTo>
                <a:lnTo>
                  <a:pt x="92105" y="62803"/>
                </a:lnTo>
                <a:lnTo>
                  <a:pt x="92139" y="62803"/>
                </a:lnTo>
                <a:lnTo>
                  <a:pt x="92832" y="62691"/>
                </a:lnTo>
                <a:lnTo>
                  <a:pt x="93456" y="62411"/>
                </a:lnTo>
                <a:lnTo>
                  <a:pt x="94218" y="61738"/>
                </a:lnTo>
                <a:lnTo>
                  <a:pt x="94842" y="60841"/>
                </a:lnTo>
                <a:lnTo>
                  <a:pt x="95327" y="59719"/>
                </a:lnTo>
                <a:lnTo>
                  <a:pt x="95639" y="58485"/>
                </a:lnTo>
                <a:lnTo>
                  <a:pt x="95743" y="56971"/>
                </a:lnTo>
                <a:lnTo>
                  <a:pt x="95639" y="55570"/>
                </a:lnTo>
                <a:lnTo>
                  <a:pt x="95327" y="54280"/>
                </a:lnTo>
                <a:lnTo>
                  <a:pt x="94842" y="53158"/>
                </a:lnTo>
                <a:lnTo>
                  <a:pt x="94218" y="52261"/>
                </a:lnTo>
                <a:lnTo>
                  <a:pt x="93456" y="51644"/>
                </a:lnTo>
                <a:lnTo>
                  <a:pt x="92832" y="51308"/>
                </a:lnTo>
                <a:lnTo>
                  <a:pt x="92139" y="51196"/>
                </a:lnTo>
                <a:close/>
                <a:moveTo>
                  <a:pt x="99555" y="39196"/>
                </a:moveTo>
                <a:lnTo>
                  <a:pt x="98723" y="39364"/>
                </a:lnTo>
                <a:lnTo>
                  <a:pt x="97995" y="39757"/>
                </a:lnTo>
                <a:lnTo>
                  <a:pt x="97302" y="40485"/>
                </a:lnTo>
                <a:lnTo>
                  <a:pt x="96748" y="41383"/>
                </a:lnTo>
                <a:lnTo>
                  <a:pt x="96332" y="42504"/>
                </a:lnTo>
                <a:lnTo>
                  <a:pt x="96055" y="43682"/>
                </a:lnTo>
                <a:lnTo>
                  <a:pt x="95951" y="45028"/>
                </a:lnTo>
                <a:lnTo>
                  <a:pt x="96055" y="46373"/>
                </a:lnTo>
                <a:lnTo>
                  <a:pt x="96332" y="47551"/>
                </a:lnTo>
                <a:lnTo>
                  <a:pt x="96748" y="48672"/>
                </a:lnTo>
                <a:lnTo>
                  <a:pt x="97302" y="49570"/>
                </a:lnTo>
                <a:lnTo>
                  <a:pt x="97995" y="50242"/>
                </a:lnTo>
                <a:lnTo>
                  <a:pt x="98723" y="50691"/>
                </a:lnTo>
                <a:lnTo>
                  <a:pt x="99555" y="50859"/>
                </a:lnTo>
                <a:lnTo>
                  <a:pt x="100421" y="50691"/>
                </a:lnTo>
                <a:lnTo>
                  <a:pt x="101149" y="50242"/>
                </a:lnTo>
                <a:lnTo>
                  <a:pt x="101842" y="49570"/>
                </a:lnTo>
                <a:lnTo>
                  <a:pt x="102362" y="48672"/>
                </a:lnTo>
                <a:lnTo>
                  <a:pt x="102812" y="47551"/>
                </a:lnTo>
                <a:lnTo>
                  <a:pt x="103055" y="46373"/>
                </a:lnTo>
                <a:lnTo>
                  <a:pt x="103193" y="45028"/>
                </a:lnTo>
                <a:lnTo>
                  <a:pt x="103055" y="43682"/>
                </a:lnTo>
                <a:lnTo>
                  <a:pt x="102812" y="42504"/>
                </a:lnTo>
                <a:lnTo>
                  <a:pt x="102362" y="41383"/>
                </a:lnTo>
                <a:lnTo>
                  <a:pt x="101842" y="40485"/>
                </a:lnTo>
                <a:lnTo>
                  <a:pt x="101149" y="39757"/>
                </a:lnTo>
                <a:lnTo>
                  <a:pt x="100421" y="39364"/>
                </a:lnTo>
                <a:lnTo>
                  <a:pt x="99555" y="39196"/>
                </a:lnTo>
                <a:close/>
                <a:moveTo>
                  <a:pt x="84724" y="39196"/>
                </a:moveTo>
                <a:lnTo>
                  <a:pt x="83892" y="39364"/>
                </a:lnTo>
                <a:lnTo>
                  <a:pt x="83164" y="39757"/>
                </a:lnTo>
                <a:lnTo>
                  <a:pt x="82471" y="40485"/>
                </a:lnTo>
                <a:lnTo>
                  <a:pt x="81917" y="41383"/>
                </a:lnTo>
                <a:lnTo>
                  <a:pt x="81466" y="42504"/>
                </a:lnTo>
                <a:lnTo>
                  <a:pt x="81224" y="43682"/>
                </a:lnTo>
                <a:lnTo>
                  <a:pt x="81120" y="45028"/>
                </a:lnTo>
                <a:lnTo>
                  <a:pt x="81224" y="46373"/>
                </a:lnTo>
                <a:lnTo>
                  <a:pt x="81466" y="47551"/>
                </a:lnTo>
                <a:lnTo>
                  <a:pt x="81917" y="48672"/>
                </a:lnTo>
                <a:lnTo>
                  <a:pt x="82471" y="49570"/>
                </a:lnTo>
                <a:lnTo>
                  <a:pt x="83164" y="50242"/>
                </a:lnTo>
                <a:lnTo>
                  <a:pt x="83892" y="50691"/>
                </a:lnTo>
                <a:lnTo>
                  <a:pt x="84724" y="50859"/>
                </a:lnTo>
                <a:lnTo>
                  <a:pt x="85555" y="50691"/>
                </a:lnTo>
                <a:lnTo>
                  <a:pt x="86283" y="50242"/>
                </a:lnTo>
                <a:lnTo>
                  <a:pt x="86976" y="49570"/>
                </a:lnTo>
                <a:lnTo>
                  <a:pt x="87531" y="48672"/>
                </a:lnTo>
                <a:lnTo>
                  <a:pt x="87981" y="47551"/>
                </a:lnTo>
                <a:lnTo>
                  <a:pt x="88224" y="46373"/>
                </a:lnTo>
                <a:lnTo>
                  <a:pt x="88328" y="45028"/>
                </a:lnTo>
                <a:lnTo>
                  <a:pt x="88224" y="43682"/>
                </a:lnTo>
                <a:lnTo>
                  <a:pt x="87981" y="42504"/>
                </a:lnTo>
                <a:lnTo>
                  <a:pt x="87531" y="41383"/>
                </a:lnTo>
                <a:lnTo>
                  <a:pt x="86976" y="40485"/>
                </a:lnTo>
                <a:lnTo>
                  <a:pt x="86283" y="39757"/>
                </a:lnTo>
                <a:lnTo>
                  <a:pt x="85555" y="39364"/>
                </a:lnTo>
                <a:lnTo>
                  <a:pt x="84724" y="39196"/>
                </a:lnTo>
                <a:close/>
                <a:moveTo>
                  <a:pt x="25261" y="27700"/>
                </a:moveTo>
                <a:lnTo>
                  <a:pt x="24637" y="27869"/>
                </a:lnTo>
                <a:lnTo>
                  <a:pt x="24152" y="28261"/>
                </a:lnTo>
                <a:lnTo>
                  <a:pt x="23736" y="28934"/>
                </a:lnTo>
                <a:lnTo>
                  <a:pt x="23459" y="29719"/>
                </a:lnTo>
                <a:lnTo>
                  <a:pt x="23355" y="30728"/>
                </a:lnTo>
                <a:lnTo>
                  <a:pt x="23355" y="36953"/>
                </a:lnTo>
                <a:lnTo>
                  <a:pt x="19543" y="36953"/>
                </a:lnTo>
                <a:lnTo>
                  <a:pt x="18954" y="37065"/>
                </a:lnTo>
                <a:lnTo>
                  <a:pt x="18400" y="37514"/>
                </a:lnTo>
                <a:lnTo>
                  <a:pt x="18019" y="38186"/>
                </a:lnTo>
                <a:lnTo>
                  <a:pt x="17741" y="39028"/>
                </a:lnTo>
                <a:lnTo>
                  <a:pt x="17637" y="39981"/>
                </a:lnTo>
                <a:lnTo>
                  <a:pt x="17637" y="50018"/>
                </a:lnTo>
                <a:lnTo>
                  <a:pt x="17741" y="51028"/>
                </a:lnTo>
                <a:lnTo>
                  <a:pt x="18019" y="51869"/>
                </a:lnTo>
                <a:lnTo>
                  <a:pt x="18400" y="52485"/>
                </a:lnTo>
                <a:lnTo>
                  <a:pt x="18954" y="52990"/>
                </a:lnTo>
                <a:lnTo>
                  <a:pt x="19543" y="53102"/>
                </a:lnTo>
                <a:lnTo>
                  <a:pt x="23355" y="53102"/>
                </a:lnTo>
                <a:lnTo>
                  <a:pt x="23355" y="59271"/>
                </a:lnTo>
                <a:lnTo>
                  <a:pt x="23459" y="60224"/>
                </a:lnTo>
                <a:lnTo>
                  <a:pt x="23736" y="61121"/>
                </a:lnTo>
                <a:lnTo>
                  <a:pt x="24152" y="61738"/>
                </a:lnTo>
                <a:lnTo>
                  <a:pt x="24637" y="62186"/>
                </a:lnTo>
                <a:lnTo>
                  <a:pt x="25261" y="62355"/>
                </a:lnTo>
                <a:lnTo>
                  <a:pt x="31464" y="62355"/>
                </a:lnTo>
                <a:lnTo>
                  <a:pt x="31602" y="62299"/>
                </a:lnTo>
                <a:lnTo>
                  <a:pt x="31741" y="62242"/>
                </a:lnTo>
                <a:lnTo>
                  <a:pt x="31914" y="62186"/>
                </a:lnTo>
                <a:lnTo>
                  <a:pt x="32365" y="61906"/>
                </a:lnTo>
                <a:lnTo>
                  <a:pt x="32780" y="61457"/>
                </a:lnTo>
                <a:lnTo>
                  <a:pt x="33058" y="60841"/>
                </a:lnTo>
                <a:lnTo>
                  <a:pt x="33265" y="60112"/>
                </a:lnTo>
                <a:lnTo>
                  <a:pt x="33335" y="59831"/>
                </a:lnTo>
                <a:lnTo>
                  <a:pt x="33369" y="59607"/>
                </a:lnTo>
                <a:lnTo>
                  <a:pt x="33369" y="59271"/>
                </a:lnTo>
                <a:lnTo>
                  <a:pt x="33369" y="53102"/>
                </a:lnTo>
                <a:lnTo>
                  <a:pt x="37181" y="53102"/>
                </a:lnTo>
                <a:lnTo>
                  <a:pt x="37770" y="52990"/>
                </a:lnTo>
                <a:lnTo>
                  <a:pt x="38325" y="52485"/>
                </a:lnTo>
                <a:lnTo>
                  <a:pt x="38706" y="51869"/>
                </a:lnTo>
                <a:lnTo>
                  <a:pt x="38983" y="51028"/>
                </a:lnTo>
                <a:lnTo>
                  <a:pt x="39087" y="50018"/>
                </a:lnTo>
                <a:lnTo>
                  <a:pt x="39087" y="39981"/>
                </a:lnTo>
                <a:lnTo>
                  <a:pt x="38983" y="39028"/>
                </a:lnTo>
                <a:lnTo>
                  <a:pt x="38706" y="38186"/>
                </a:lnTo>
                <a:lnTo>
                  <a:pt x="38325" y="37514"/>
                </a:lnTo>
                <a:lnTo>
                  <a:pt x="37770" y="37065"/>
                </a:lnTo>
                <a:lnTo>
                  <a:pt x="37181" y="36953"/>
                </a:lnTo>
                <a:lnTo>
                  <a:pt x="33369" y="36953"/>
                </a:lnTo>
                <a:lnTo>
                  <a:pt x="33369" y="30728"/>
                </a:lnTo>
                <a:lnTo>
                  <a:pt x="33300" y="29719"/>
                </a:lnTo>
                <a:lnTo>
                  <a:pt x="32988" y="28934"/>
                </a:lnTo>
                <a:lnTo>
                  <a:pt x="32607" y="28261"/>
                </a:lnTo>
                <a:lnTo>
                  <a:pt x="32087" y="27869"/>
                </a:lnTo>
                <a:lnTo>
                  <a:pt x="31464" y="27700"/>
                </a:lnTo>
                <a:lnTo>
                  <a:pt x="25261" y="27700"/>
                </a:lnTo>
                <a:close/>
                <a:moveTo>
                  <a:pt x="92139" y="27196"/>
                </a:moveTo>
                <a:lnTo>
                  <a:pt x="91342" y="27308"/>
                </a:lnTo>
                <a:lnTo>
                  <a:pt x="90545" y="27813"/>
                </a:lnTo>
                <a:lnTo>
                  <a:pt x="89922" y="28429"/>
                </a:lnTo>
                <a:lnTo>
                  <a:pt x="89332" y="29383"/>
                </a:lnTo>
                <a:lnTo>
                  <a:pt x="88917" y="30448"/>
                </a:lnTo>
                <a:lnTo>
                  <a:pt x="88639" y="31682"/>
                </a:lnTo>
                <a:lnTo>
                  <a:pt x="88570" y="33028"/>
                </a:lnTo>
                <a:lnTo>
                  <a:pt x="88639" y="34317"/>
                </a:lnTo>
                <a:lnTo>
                  <a:pt x="88917" y="35607"/>
                </a:lnTo>
                <a:lnTo>
                  <a:pt x="89332" y="36616"/>
                </a:lnTo>
                <a:lnTo>
                  <a:pt x="89922" y="37570"/>
                </a:lnTo>
                <a:lnTo>
                  <a:pt x="90545" y="38242"/>
                </a:lnTo>
                <a:lnTo>
                  <a:pt x="91342" y="38691"/>
                </a:lnTo>
                <a:lnTo>
                  <a:pt x="92139" y="38803"/>
                </a:lnTo>
                <a:lnTo>
                  <a:pt x="92832" y="38691"/>
                </a:lnTo>
                <a:lnTo>
                  <a:pt x="93456" y="38411"/>
                </a:lnTo>
                <a:lnTo>
                  <a:pt x="94218" y="37738"/>
                </a:lnTo>
                <a:lnTo>
                  <a:pt x="94842" y="36897"/>
                </a:lnTo>
                <a:lnTo>
                  <a:pt x="95327" y="35775"/>
                </a:lnTo>
                <a:lnTo>
                  <a:pt x="95639" y="34485"/>
                </a:lnTo>
                <a:lnTo>
                  <a:pt x="95743" y="33028"/>
                </a:lnTo>
                <a:lnTo>
                  <a:pt x="95639" y="31570"/>
                </a:lnTo>
                <a:lnTo>
                  <a:pt x="95327" y="30280"/>
                </a:lnTo>
                <a:lnTo>
                  <a:pt x="94842" y="29158"/>
                </a:lnTo>
                <a:lnTo>
                  <a:pt x="94218" y="28261"/>
                </a:lnTo>
                <a:lnTo>
                  <a:pt x="93456" y="27644"/>
                </a:lnTo>
                <a:lnTo>
                  <a:pt x="92832" y="27308"/>
                </a:lnTo>
                <a:lnTo>
                  <a:pt x="92139" y="27196"/>
                </a:lnTo>
                <a:close/>
                <a:moveTo>
                  <a:pt x="31152" y="0"/>
                </a:moveTo>
                <a:lnTo>
                  <a:pt x="31152" y="0"/>
                </a:lnTo>
                <a:lnTo>
                  <a:pt x="32642" y="112"/>
                </a:lnTo>
                <a:lnTo>
                  <a:pt x="34097" y="448"/>
                </a:lnTo>
                <a:lnTo>
                  <a:pt x="35587" y="953"/>
                </a:lnTo>
                <a:lnTo>
                  <a:pt x="37043" y="1682"/>
                </a:lnTo>
                <a:lnTo>
                  <a:pt x="38498" y="2635"/>
                </a:lnTo>
                <a:lnTo>
                  <a:pt x="39919" y="3700"/>
                </a:lnTo>
                <a:lnTo>
                  <a:pt x="41582" y="5102"/>
                </a:lnTo>
                <a:lnTo>
                  <a:pt x="43176" y="6672"/>
                </a:lnTo>
                <a:lnTo>
                  <a:pt x="44631" y="8523"/>
                </a:lnTo>
                <a:lnTo>
                  <a:pt x="45948" y="10485"/>
                </a:lnTo>
                <a:lnTo>
                  <a:pt x="47092" y="12616"/>
                </a:lnTo>
                <a:lnTo>
                  <a:pt x="72907" y="12616"/>
                </a:lnTo>
                <a:lnTo>
                  <a:pt x="74086" y="10485"/>
                </a:lnTo>
                <a:lnTo>
                  <a:pt x="75402" y="8523"/>
                </a:lnTo>
                <a:lnTo>
                  <a:pt x="76858" y="6672"/>
                </a:lnTo>
                <a:lnTo>
                  <a:pt x="78382" y="5102"/>
                </a:lnTo>
                <a:lnTo>
                  <a:pt x="80046" y="3700"/>
                </a:lnTo>
                <a:lnTo>
                  <a:pt x="81536" y="2635"/>
                </a:lnTo>
                <a:lnTo>
                  <a:pt x="82991" y="1682"/>
                </a:lnTo>
                <a:lnTo>
                  <a:pt x="84447" y="953"/>
                </a:lnTo>
                <a:lnTo>
                  <a:pt x="85902" y="448"/>
                </a:lnTo>
                <a:lnTo>
                  <a:pt x="87392" y="112"/>
                </a:lnTo>
                <a:lnTo>
                  <a:pt x="88882" y="0"/>
                </a:lnTo>
                <a:lnTo>
                  <a:pt x="88882" y="0"/>
                </a:lnTo>
                <a:lnTo>
                  <a:pt x="90337" y="112"/>
                </a:lnTo>
                <a:lnTo>
                  <a:pt x="91827" y="560"/>
                </a:lnTo>
                <a:lnTo>
                  <a:pt x="93317" y="1177"/>
                </a:lnTo>
                <a:lnTo>
                  <a:pt x="94842" y="2074"/>
                </a:lnTo>
                <a:lnTo>
                  <a:pt x="96332" y="3308"/>
                </a:lnTo>
                <a:lnTo>
                  <a:pt x="97822" y="4878"/>
                </a:lnTo>
                <a:lnTo>
                  <a:pt x="99312" y="6728"/>
                </a:lnTo>
                <a:lnTo>
                  <a:pt x="100802" y="8915"/>
                </a:lnTo>
                <a:lnTo>
                  <a:pt x="102292" y="11495"/>
                </a:lnTo>
                <a:lnTo>
                  <a:pt x="103748" y="14411"/>
                </a:lnTo>
                <a:lnTo>
                  <a:pt x="105238" y="17775"/>
                </a:lnTo>
                <a:lnTo>
                  <a:pt x="106728" y="21476"/>
                </a:lnTo>
                <a:lnTo>
                  <a:pt x="108183" y="25626"/>
                </a:lnTo>
                <a:lnTo>
                  <a:pt x="109604" y="30168"/>
                </a:lnTo>
                <a:lnTo>
                  <a:pt x="110574" y="33532"/>
                </a:lnTo>
                <a:lnTo>
                  <a:pt x="111510" y="37009"/>
                </a:lnTo>
                <a:lnTo>
                  <a:pt x="112445" y="40542"/>
                </a:lnTo>
                <a:lnTo>
                  <a:pt x="113312" y="44186"/>
                </a:lnTo>
                <a:lnTo>
                  <a:pt x="114143" y="47887"/>
                </a:lnTo>
                <a:lnTo>
                  <a:pt x="114906" y="51644"/>
                </a:lnTo>
                <a:lnTo>
                  <a:pt x="115668" y="55457"/>
                </a:lnTo>
                <a:lnTo>
                  <a:pt x="116361" y="59271"/>
                </a:lnTo>
                <a:lnTo>
                  <a:pt x="116985" y="63140"/>
                </a:lnTo>
                <a:lnTo>
                  <a:pt x="117574" y="66953"/>
                </a:lnTo>
                <a:lnTo>
                  <a:pt x="118128" y="70710"/>
                </a:lnTo>
                <a:lnTo>
                  <a:pt x="118613" y="74523"/>
                </a:lnTo>
                <a:lnTo>
                  <a:pt x="118995" y="78224"/>
                </a:lnTo>
                <a:lnTo>
                  <a:pt x="119341" y="81869"/>
                </a:lnTo>
                <a:lnTo>
                  <a:pt x="119618" y="85457"/>
                </a:lnTo>
                <a:lnTo>
                  <a:pt x="119792" y="88934"/>
                </a:lnTo>
                <a:lnTo>
                  <a:pt x="119930" y="92299"/>
                </a:lnTo>
                <a:lnTo>
                  <a:pt x="120000" y="95551"/>
                </a:lnTo>
                <a:lnTo>
                  <a:pt x="120000" y="98691"/>
                </a:lnTo>
                <a:lnTo>
                  <a:pt x="119861" y="101607"/>
                </a:lnTo>
                <a:lnTo>
                  <a:pt x="119688" y="104411"/>
                </a:lnTo>
                <a:lnTo>
                  <a:pt x="119445" y="107046"/>
                </a:lnTo>
                <a:lnTo>
                  <a:pt x="119064" y="109457"/>
                </a:lnTo>
                <a:lnTo>
                  <a:pt x="118648" y="111644"/>
                </a:lnTo>
                <a:lnTo>
                  <a:pt x="118094" y="113663"/>
                </a:lnTo>
                <a:lnTo>
                  <a:pt x="117435" y="115401"/>
                </a:lnTo>
                <a:lnTo>
                  <a:pt x="116708" y="116859"/>
                </a:lnTo>
                <a:lnTo>
                  <a:pt x="115876" y="118093"/>
                </a:lnTo>
                <a:lnTo>
                  <a:pt x="114906" y="119046"/>
                </a:lnTo>
                <a:lnTo>
                  <a:pt x="113970" y="119607"/>
                </a:lnTo>
                <a:lnTo>
                  <a:pt x="112930" y="119887"/>
                </a:lnTo>
                <a:lnTo>
                  <a:pt x="111856" y="119887"/>
                </a:lnTo>
                <a:lnTo>
                  <a:pt x="110643" y="119663"/>
                </a:lnTo>
                <a:lnTo>
                  <a:pt x="109396" y="119158"/>
                </a:lnTo>
                <a:lnTo>
                  <a:pt x="108149" y="118429"/>
                </a:lnTo>
                <a:lnTo>
                  <a:pt x="106797" y="117420"/>
                </a:lnTo>
                <a:lnTo>
                  <a:pt x="105376" y="116242"/>
                </a:lnTo>
                <a:lnTo>
                  <a:pt x="103921" y="114841"/>
                </a:lnTo>
                <a:lnTo>
                  <a:pt x="102396" y="113271"/>
                </a:lnTo>
                <a:lnTo>
                  <a:pt x="100906" y="111420"/>
                </a:lnTo>
                <a:lnTo>
                  <a:pt x="99347" y="109401"/>
                </a:lnTo>
                <a:lnTo>
                  <a:pt x="97788" y="107214"/>
                </a:lnTo>
                <a:lnTo>
                  <a:pt x="96159" y="104859"/>
                </a:lnTo>
                <a:lnTo>
                  <a:pt x="94530" y="102392"/>
                </a:lnTo>
                <a:lnTo>
                  <a:pt x="92936" y="99757"/>
                </a:lnTo>
                <a:lnTo>
                  <a:pt x="91308" y="96897"/>
                </a:lnTo>
                <a:lnTo>
                  <a:pt x="89644" y="94037"/>
                </a:lnTo>
                <a:lnTo>
                  <a:pt x="88778" y="96280"/>
                </a:lnTo>
                <a:lnTo>
                  <a:pt x="87808" y="98411"/>
                </a:lnTo>
                <a:lnTo>
                  <a:pt x="86664" y="100261"/>
                </a:lnTo>
                <a:lnTo>
                  <a:pt x="85417" y="102000"/>
                </a:lnTo>
                <a:lnTo>
                  <a:pt x="84031" y="103457"/>
                </a:lnTo>
                <a:lnTo>
                  <a:pt x="82575" y="104691"/>
                </a:lnTo>
                <a:lnTo>
                  <a:pt x="81051" y="105700"/>
                </a:lnTo>
                <a:lnTo>
                  <a:pt x="79457" y="106485"/>
                </a:lnTo>
                <a:lnTo>
                  <a:pt x="77759" y="106934"/>
                </a:lnTo>
                <a:lnTo>
                  <a:pt x="76026" y="107046"/>
                </a:lnTo>
                <a:lnTo>
                  <a:pt x="74155" y="106878"/>
                </a:lnTo>
                <a:lnTo>
                  <a:pt x="72318" y="106373"/>
                </a:lnTo>
                <a:lnTo>
                  <a:pt x="70620" y="105532"/>
                </a:lnTo>
                <a:lnTo>
                  <a:pt x="68992" y="104355"/>
                </a:lnTo>
                <a:lnTo>
                  <a:pt x="67432" y="102953"/>
                </a:lnTo>
                <a:lnTo>
                  <a:pt x="66046" y="101214"/>
                </a:lnTo>
                <a:lnTo>
                  <a:pt x="64799" y="99252"/>
                </a:lnTo>
                <a:lnTo>
                  <a:pt x="63621" y="97177"/>
                </a:lnTo>
                <a:lnTo>
                  <a:pt x="62650" y="94766"/>
                </a:lnTo>
                <a:lnTo>
                  <a:pt x="61819" y="92242"/>
                </a:lnTo>
                <a:lnTo>
                  <a:pt x="61160" y="89551"/>
                </a:lnTo>
                <a:lnTo>
                  <a:pt x="60745" y="86691"/>
                </a:lnTo>
                <a:lnTo>
                  <a:pt x="59254" y="86691"/>
                </a:lnTo>
                <a:lnTo>
                  <a:pt x="58804" y="89551"/>
                </a:lnTo>
                <a:lnTo>
                  <a:pt x="58180" y="92242"/>
                </a:lnTo>
                <a:lnTo>
                  <a:pt x="57349" y="94766"/>
                </a:lnTo>
                <a:lnTo>
                  <a:pt x="56378" y="97177"/>
                </a:lnTo>
                <a:lnTo>
                  <a:pt x="55235" y="99252"/>
                </a:lnTo>
                <a:lnTo>
                  <a:pt x="53953" y="101214"/>
                </a:lnTo>
                <a:lnTo>
                  <a:pt x="52532" y="102953"/>
                </a:lnTo>
                <a:lnTo>
                  <a:pt x="51007" y="104355"/>
                </a:lnTo>
                <a:lnTo>
                  <a:pt x="49379" y="105532"/>
                </a:lnTo>
                <a:lnTo>
                  <a:pt x="47646" y="106373"/>
                </a:lnTo>
                <a:lnTo>
                  <a:pt x="45879" y="106878"/>
                </a:lnTo>
                <a:lnTo>
                  <a:pt x="44008" y="107046"/>
                </a:lnTo>
                <a:lnTo>
                  <a:pt x="42240" y="106934"/>
                </a:lnTo>
                <a:lnTo>
                  <a:pt x="40542" y="106485"/>
                </a:lnTo>
                <a:lnTo>
                  <a:pt x="38948" y="105700"/>
                </a:lnTo>
                <a:lnTo>
                  <a:pt x="37354" y="104691"/>
                </a:lnTo>
                <a:lnTo>
                  <a:pt x="35899" y="103457"/>
                </a:lnTo>
                <a:lnTo>
                  <a:pt x="34548" y="101943"/>
                </a:lnTo>
                <a:lnTo>
                  <a:pt x="33335" y="100205"/>
                </a:lnTo>
                <a:lnTo>
                  <a:pt x="32191" y="98299"/>
                </a:lnTo>
                <a:lnTo>
                  <a:pt x="31186" y="96224"/>
                </a:lnTo>
                <a:lnTo>
                  <a:pt x="30285" y="93925"/>
                </a:lnTo>
                <a:lnTo>
                  <a:pt x="28761" y="96785"/>
                </a:lnTo>
                <a:lnTo>
                  <a:pt x="27236" y="99532"/>
                </a:lnTo>
                <a:lnTo>
                  <a:pt x="25677" y="102168"/>
                </a:lnTo>
                <a:lnTo>
                  <a:pt x="24083" y="104691"/>
                </a:lnTo>
                <a:lnTo>
                  <a:pt x="22523" y="107046"/>
                </a:lnTo>
                <a:lnTo>
                  <a:pt x="20999" y="109233"/>
                </a:lnTo>
                <a:lnTo>
                  <a:pt x="19474" y="111252"/>
                </a:lnTo>
                <a:lnTo>
                  <a:pt x="17949" y="113158"/>
                </a:lnTo>
                <a:lnTo>
                  <a:pt x="16494" y="114785"/>
                </a:lnTo>
                <a:lnTo>
                  <a:pt x="15004" y="116242"/>
                </a:lnTo>
                <a:lnTo>
                  <a:pt x="13548" y="117476"/>
                </a:lnTo>
                <a:lnTo>
                  <a:pt x="12197" y="118485"/>
                </a:lnTo>
                <a:lnTo>
                  <a:pt x="10880" y="119271"/>
                </a:lnTo>
                <a:lnTo>
                  <a:pt x="9598" y="119719"/>
                </a:lnTo>
                <a:lnTo>
                  <a:pt x="8351" y="120000"/>
                </a:lnTo>
                <a:lnTo>
                  <a:pt x="7172" y="120000"/>
                </a:lnTo>
                <a:lnTo>
                  <a:pt x="6098" y="119607"/>
                </a:lnTo>
                <a:lnTo>
                  <a:pt x="5059" y="119046"/>
                </a:lnTo>
                <a:lnTo>
                  <a:pt x="4123" y="118093"/>
                </a:lnTo>
                <a:lnTo>
                  <a:pt x="3291" y="116859"/>
                </a:lnTo>
                <a:lnTo>
                  <a:pt x="2564" y="115401"/>
                </a:lnTo>
                <a:lnTo>
                  <a:pt x="1940" y="113663"/>
                </a:lnTo>
                <a:lnTo>
                  <a:pt x="1386" y="111644"/>
                </a:lnTo>
                <a:lnTo>
                  <a:pt x="935" y="109457"/>
                </a:lnTo>
                <a:lnTo>
                  <a:pt x="589" y="107046"/>
                </a:lnTo>
                <a:lnTo>
                  <a:pt x="277" y="104411"/>
                </a:lnTo>
                <a:lnTo>
                  <a:pt x="103" y="101607"/>
                </a:lnTo>
                <a:lnTo>
                  <a:pt x="34" y="98691"/>
                </a:lnTo>
                <a:lnTo>
                  <a:pt x="0" y="95551"/>
                </a:lnTo>
                <a:lnTo>
                  <a:pt x="69" y="92299"/>
                </a:lnTo>
                <a:lnTo>
                  <a:pt x="173" y="88934"/>
                </a:lnTo>
                <a:lnTo>
                  <a:pt x="415" y="85457"/>
                </a:lnTo>
                <a:lnTo>
                  <a:pt x="658" y="81869"/>
                </a:lnTo>
                <a:lnTo>
                  <a:pt x="1004" y="78224"/>
                </a:lnTo>
                <a:lnTo>
                  <a:pt x="1420" y="74523"/>
                </a:lnTo>
                <a:lnTo>
                  <a:pt x="1905" y="70710"/>
                </a:lnTo>
                <a:lnTo>
                  <a:pt x="2390" y="66953"/>
                </a:lnTo>
                <a:lnTo>
                  <a:pt x="2980" y="63140"/>
                </a:lnTo>
                <a:lnTo>
                  <a:pt x="3638" y="59271"/>
                </a:lnTo>
                <a:lnTo>
                  <a:pt x="4331" y="55457"/>
                </a:lnTo>
                <a:lnTo>
                  <a:pt x="5059" y="51644"/>
                </a:lnTo>
                <a:lnTo>
                  <a:pt x="5856" y="47887"/>
                </a:lnTo>
                <a:lnTo>
                  <a:pt x="6687" y="44186"/>
                </a:lnTo>
                <a:lnTo>
                  <a:pt x="7554" y="40542"/>
                </a:lnTo>
                <a:lnTo>
                  <a:pt x="8455" y="37009"/>
                </a:lnTo>
                <a:lnTo>
                  <a:pt x="9390" y="33532"/>
                </a:lnTo>
                <a:lnTo>
                  <a:pt x="10395" y="30168"/>
                </a:lnTo>
                <a:lnTo>
                  <a:pt x="11850" y="25626"/>
                </a:lnTo>
                <a:lnTo>
                  <a:pt x="13306" y="21476"/>
                </a:lnTo>
                <a:lnTo>
                  <a:pt x="14761" y="17775"/>
                </a:lnTo>
                <a:lnTo>
                  <a:pt x="16217" y="14411"/>
                </a:lnTo>
                <a:lnTo>
                  <a:pt x="17707" y="11495"/>
                </a:lnTo>
                <a:lnTo>
                  <a:pt x="19197" y="8915"/>
                </a:lnTo>
                <a:lnTo>
                  <a:pt x="20721" y="6728"/>
                </a:lnTo>
                <a:lnTo>
                  <a:pt x="22177" y="4878"/>
                </a:lnTo>
                <a:lnTo>
                  <a:pt x="23667" y="3308"/>
                </a:lnTo>
                <a:lnTo>
                  <a:pt x="25157" y="2074"/>
                </a:lnTo>
                <a:lnTo>
                  <a:pt x="26647" y="1177"/>
                </a:lnTo>
                <a:lnTo>
                  <a:pt x="28137" y="560"/>
                </a:lnTo>
                <a:lnTo>
                  <a:pt x="29627" y="112"/>
                </a:lnTo>
                <a:lnTo>
                  <a:pt x="3115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nderl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267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Bahnschrift SemiBold</vt:lpstr>
      <vt:lpstr>Calibri</vt:lpstr>
      <vt:lpstr>Cooper Black</vt:lpstr>
      <vt:lpstr>Hobo Std</vt:lpstr>
      <vt:lpstr>Arial</vt:lpstr>
      <vt:lpstr>simple-light-2</vt:lpstr>
      <vt:lpstr>Office Theme</vt:lpstr>
      <vt:lpstr>7_Office Theme</vt:lpstr>
      <vt:lpstr>PowerPoint Presentation</vt:lpstr>
      <vt:lpstr>Current Waste Management System:</vt:lpstr>
      <vt:lpstr>PowerPoint Presentation</vt:lpstr>
      <vt:lpstr>Components and softwares used :</vt:lpstr>
      <vt:lpstr>Want to be Change in Future…..!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Smart System</dc:title>
  <dc:creator>DILUXSHAN VAKEESAN</dc:creator>
  <cp:lastModifiedBy>DILUXSHAN VAKEESAN</cp:lastModifiedBy>
  <cp:revision>41</cp:revision>
  <dcterms:modified xsi:type="dcterms:W3CDTF">2018-08-20T02:16:12Z</dcterms:modified>
</cp:coreProperties>
</file>