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ADLaM Display" panose="02010000000000000000" pitchFamily="2" charset="0"/>
      <p:regular r:id="rId8"/>
    </p:embeddedFont>
    <p:embeddedFont>
      <p:font typeface="Nunito Semi Bold" panose="020B0604020202020204" charset="0"/>
      <p:regular r:id="rId9"/>
    </p:embeddedFont>
    <p:embeddedFont>
      <p:font typeface="PT Sans" panose="020B0503020203020204" pitchFamily="34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31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3" y="1219929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Cricket World Cup Analysis: Trends Over the Decades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356047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Insights from World Cups spanning 1975 to 2023 by Cricket Analytics Group</a:t>
            </a:r>
            <a:endParaRPr lang="en-US" sz="18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82ED5-3095-F47E-0806-A6B18C2D491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668037" y="7654247"/>
            <a:ext cx="1910993" cy="513707"/>
          </a:xfrm>
          <a:prstGeom prst="rect">
            <a:avLst/>
          </a:prstGeom>
          <a:solidFill>
            <a:srgbClr val="00002E"/>
          </a:solidFill>
          <a:ln>
            <a:solidFill>
              <a:srgbClr val="00002E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341FA-6D1C-FE45-A60C-8230872119AD}"/>
              </a:ext>
            </a:extLst>
          </p:cNvPr>
          <p:cNvSpPr txBox="1"/>
          <p:nvPr/>
        </p:nvSpPr>
        <p:spPr>
          <a:xfrm>
            <a:off x="5871680" y="7494571"/>
            <a:ext cx="288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04</a:t>
            </a:r>
          </a:p>
        </p:txBody>
      </p:sp>
      <p:pic>
        <p:nvPicPr>
          <p:cNvPr id="10" name="Picture 9" descr="A close-up of a logo&#10;&#10;AI-generated content may be incorrect.">
            <a:extLst>
              <a:ext uri="{FF2B5EF4-FFF2-40B4-BE49-F238E27FC236}">
                <a16:creationId xmlns:a16="http://schemas.microsoft.com/office/drawing/2014/main" id="{2E1E629D-5738-FD8F-4CFA-CED230E6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515" y="5866543"/>
            <a:ext cx="5507515" cy="23014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13418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 Sources and Analysis Approach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901196"/>
            <a:ext cx="3614618" cy="2168962"/>
          </a:xfrm>
          <a:prstGeom prst="roundRect">
            <a:avLst>
              <a:gd name="adj" fmla="val 16555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99899" y="316337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99899" y="3658910"/>
            <a:ext cx="309026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Used official cricket stats and sports websites for comprehensive data.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2901196"/>
            <a:ext cx="3614618" cy="2168962"/>
          </a:xfrm>
          <a:prstGeom prst="roundRect">
            <a:avLst>
              <a:gd name="adj" fmla="val 16555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53833" y="316337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Analysis Focus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53833" y="3658910"/>
            <a:ext cx="309026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Explored metrics like runs, wickets, player performances, and team wins.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309473"/>
            <a:ext cx="7468553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99899" y="557164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99899" y="6067187"/>
            <a:ext cx="694420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Python libraries Matplotlib, Seaborn, and Plotly created clear visuals.</a:t>
            </a:r>
            <a:endParaRPr lang="en-US" sz="1850" dirty="0"/>
          </a:p>
        </p:txBody>
      </p: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20F847D7-4B74-C056-AE7A-F128CF7437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480" y="10274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9255" y="640852"/>
            <a:ext cx="660594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The Rise of Power Hitting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166200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15559" y="17552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Insight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1525" y="2220180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Average runs per innings increased steadily from 2000 onwards.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531524" y="2692813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indicates a strategic shift toward aggressive batting in ODIs.</a:t>
            </a:r>
            <a:endParaRPr lang="en-US" sz="18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C9C432-A53D-4AE1-C30C-66E1D62C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182" y="5250095"/>
            <a:ext cx="6770670" cy="2954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945AF-B9CF-68F6-4EA0-54265660A8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551" r="42977"/>
          <a:stretch/>
        </p:blipFill>
        <p:spPr>
          <a:xfrm>
            <a:off x="11224517" y="1344869"/>
            <a:ext cx="3287732" cy="3562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DB2871-5BD7-97CF-5942-8A70BD0CB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0" y="6100941"/>
            <a:ext cx="7665183" cy="19355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7467" y="52232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Consistency in Top Performers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97467" y="2403575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440899" y="249686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Finding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38157" y="3032283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handful of players maintained high performance across multiple tournaments.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338156" y="4048246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Consistency drives team success and tournament impact significantly.</a:t>
            </a:r>
            <a:endParaRPr lang="en-US" sz="18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F13E16-BE34-3CD9-F9B2-29A50E2C9F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90" y="4878946"/>
            <a:ext cx="12996809" cy="3316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2CA28-335B-EF4D-7D0F-527A1BB0E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047" y="1664415"/>
            <a:ext cx="4917646" cy="2929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0104" y="652939"/>
            <a:ext cx="7483792" cy="1394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Summary and Looking Ahead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830104" y="2403634"/>
            <a:ext cx="177879" cy="1795463"/>
          </a:xfrm>
          <a:prstGeom prst="roundRect">
            <a:avLst>
              <a:gd name="adj" fmla="val 200011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363742" y="2403634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Main Findings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363742" y="2894767"/>
            <a:ext cx="6950154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Runs per innings rose steadily indicating aggressive play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363742" y="3357205"/>
            <a:ext cx="6950154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Top players’ consistent performance influences outcomes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1363742" y="3819644"/>
            <a:ext cx="6950154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Data-driven insights reveal evolving game dynamics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1185863" y="4436269"/>
            <a:ext cx="177879" cy="1795463"/>
          </a:xfrm>
          <a:prstGeom prst="roundRect">
            <a:avLst>
              <a:gd name="adj" fmla="val 200011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719501" y="4436269"/>
            <a:ext cx="2790349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Future Exploration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719501" y="4927402"/>
            <a:ext cx="6594396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Assess impact of rule changes on game strategies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719501" y="5389840"/>
            <a:ext cx="6594396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Analyze career trajectories of emerging stars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1719501" y="5852279"/>
            <a:ext cx="6594396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home advantage effects in different tournaments</a:t>
            </a:r>
            <a:endParaRPr lang="en-US" sz="1850" dirty="0"/>
          </a:p>
        </p:txBody>
      </p:sp>
      <p:sp>
        <p:nvSpPr>
          <p:cNvPr id="14" name="Shape 11"/>
          <p:cNvSpPr/>
          <p:nvPr/>
        </p:nvSpPr>
        <p:spPr>
          <a:xfrm>
            <a:off x="1541621" y="6468904"/>
            <a:ext cx="177879" cy="870585"/>
          </a:xfrm>
          <a:prstGeom prst="roundRect">
            <a:avLst>
              <a:gd name="adj" fmla="val 200011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C7461688-7FD8-9E9B-7801-07F704A4044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180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PT Sans</vt:lpstr>
      <vt:lpstr>ADLaM Display</vt:lpstr>
      <vt:lpstr>Nunito Semi Bold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P.G.D.S. Thennakoon</cp:lastModifiedBy>
  <cp:revision>3</cp:revision>
  <dcterms:created xsi:type="dcterms:W3CDTF">2025-04-30T15:54:17Z</dcterms:created>
  <dcterms:modified xsi:type="dcterms:W3CDTF">2025-04-30T16:21:23Z</dcterms:modified>
</cp:coreProperties>
</file>