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4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5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78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3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9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3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1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1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1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0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5EA-7251-4D62-A9BC-9E3645D1BE29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7AD1-8A9F-4ACF-9D1E-6993D50B7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93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791"/>
            <a:ext cx="9144000" cy="2387600"/>
          </a:xfrm>
        </p:spPr>
        <p:txBody>
          <a:bodyPr/>
          <a:lstStyle/>
          <a:p>
            <a:r>
              <a:rPr lang="en-GB" dirty="0" smtClean="0"/>
              <a:t>{Names for Game}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Presented by </a:t>
            </a:r>
            <a:r>
              <a:rPr lang="en-GB" dirty="0" err="1" smtClean="0"/>
              <a:t>TheGame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7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it all began…?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Oldest type of game</a:t>
            </a:r>
          </a:p>
          <a:p>
            <a:r>
              <a:rPr lang="en-GB" dirty="0" smtClean="0"/>
              <a:t>Invented by a middle aged working man going through divorce (says a lot about the game)</a:t>
            </a:r>
          </a:p>
          <a:p>
            <a:r>
              <a:rPr lang="en-GB" dirty="0"/>
              <a:t>Input is usually provided by the player in the form of simple sentences such as "get key" or "go east", which are interpreted by a text parser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Made use of what they had: </a:t>
            </a:r>
          </a:p>
          <a:p>
            <a:pPr lvl="1"/>
            <a:r>
              <a:rPr lang="en-GB" dirty="0" smtClean="0"/>
              <a:t>Physical dimensions</a:t>
            </a:r>
          </a:p>
          <a:p>
            <a:pPr lvl="1"/>
            <a:r>
              <a:rPr lang="en-GB" dirty="0" smtClean="0"/>
              <a:t>Number of different rooms</a:t>
            </a:r>
          </a:p>
          <a:p>
            <a:pPr lvl="1"/>
            <a:r>
              <a:rPr lang="en-GB" dirty="0" smtClean="0"/>
              <a:t>Offered different floors and levels</a:t>
            </a:r>
          </a:p>
          <a:p>
            <a:pPr lvl="1"/>
            <a:r>
              <a:rPr lang="en-GB" dirty="0" smtClean="0"/>
              <a:t>Offers more gameplay.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7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Passout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 floors different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0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9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{Names for Game}</vt:lpstr>
      <vt:lpstr>Where it all began…?</vt:lpstr>
      <vt:lpstr>Python Passout</vt:lpstr>
      <vt:lpstr>PowerPoint Presentation</vt:lpstr>
    </vt:vector>
  </TitlesOfParts>
  <Company>Cardiff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{Names for Game}</dc:title>
  <dc:creator>insrv</dc:creator>
  <cp:lastModifiedBy>insrv</cp:lastModifiedBy>
  <cp:revision>5</cp:revision>
  <dcterms:created xsi:type="dcterms:W3CDTF">2016-10-18T09:35:37Z</dcterms:created>
  <dcterms:modified xsi:type="dcterms:W3CDTF">2016-10-18T12:06:37Z</dcterms:modified>
</cp:coreProperties>
</file>