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394" r:id="rId3"/>
    <p:sldId id="395" r:id="rId4"/>
    <p:sldId id="477" r:id="rId5"/>
    <p:sldId id="485" r:id="rId6"/>
    <p:sldId id="493" r:id="rId7"/>
    <p:sldId id="507" r:id="rId8"/>
    <p:sldId id="499" r:id="rId9"/>
    <p:sldId id="494" r:id="rId10"/>
    <p:sldId id="506" r:id="rId11"/>
    <p:sldId id="496" r:id="rId12"/>
    <p:sldId id="512" r:id="rId13"/>
    <p:sldId id="529" r:id="rId14"/>
    <p:sldId id="530" r:id="rId15"/>
    <p:sldId id="519" r:id="rId16"/>
    <p:sldId id="520" r:id="rId17"/>
    <p:sldId id="523" r:id="rId18"/>
    <p:sldId id="488" r:id="rId19"/>
    <p:sldId id="501" r:id="rId20"/>
    <p:sldId id="502" r:id="rId21"/>
    <p:sldId id="521" r:id="rId22"/>
    <p:sldId id="522" r:id="rId23"/>
    <p:sldId id="524" r:id="rId24"/>
    <p:sldId id="527" r:id="rId25"/>
    <p:sldId id="525" r:id="rId26"/>
    <p:sldId id="528" r:id="rId27"/>
    <p:sldId id="486" r:id="rId28"/>
    <p:sldId id="503" r:id="rId29"/>
    <p:sldId id="509" r:id="rId30"/>
    <p:sldId id="505" r:id="rId31"/>
    <p:sldId id="504" r:id="rId32"/>
    <p:sldId id="531" r:id="rId33"/>
    <p:sldId id="532" r:id="rId34"/>
    <p:sldId id="489" r:id="rId35"/>
    <p:sldId id="510" r:id="rId36"/>
    <p:sldId id="534" r:id="rId37"/>
    <p:sldId id="511" r:id="rId38"/>
    <p:sldId id="513" r:id="rId39"/>
    <p:sldId id="516" r:id="rId40"/>
    <p:sldId id="517" r:id="rId41"/>
    <p:sldId id="518" r:id="rId42"/>
    <p:sldId id="533" r:id="rId43"/>
    <p:sldId id="421" r:id="rId44"/>
    <p:sldId id="535" r:id="rId45"/>
    <p:sldId id="47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88610" autoAdjust="0"/>
  </p:normalViewPr>
  <p:slideViewPr>
    <p:cSldViewPr>
      <p:cViewPr varScale="1">
        <p:scale>
          <a:sx n="86" d="100"/>
          <a:sy n="86" d="100"/>
        </p:scale>
        <p:origin x="49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62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6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341723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Java OOP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12570" y="1571825"/>
            <a:ext cx="7382341" cy="12359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 and Objects, Members and Class Definition, Access Modifier, Encapsulation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687435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441241">
            <a:off x="5479996" y="3535668"/>
            <a:ext cx="125566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1" y="3451224"/>
            <a:ext cx="476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5749924" y="5357044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2970212" y="5274232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777079" y="5274231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70212" y="2775699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982286" y="276426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BankAccount {</a:t>
            </a:r>
          </a:p>
          <a:p>
            <a:r>
              <a:rPr lang="en-GB" sz="3600" dirty="0"/>
              <a:t>  int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1260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 rollResult = </a:t>
            </a:r>
            <a:r>
              <a:rPr lang="en-US" sz="3200" dirty="0"/>
              <a:t>rnd.</a:t>
            </a:r>
            <a:r>
              <a:rPr lang="en-US" sz="3200" dirty="0">
                <a:solidFill>
                  <a:schemeClr val="tx2"/>
                </a:solidFill>
              </a:rPr>
              <a:t>nextInt(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rollResult;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7612" y="2455620"/>
            <a:ext cx="3048000" cy="987119"/>
          </a:xfrm>
          <a:prstGeom prst="wedgeRoundRectCallout">
            <a:avLst>
              <a:gd name="adj1" fmla="val -53694"/>
              <a:gd name="adj2" fmla="val 147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getSides()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setSides(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BankAccount {</a:t>
            </a:r>
          </a:p>
          <a:p>
            <a:r>
              <a:rPr lang="en-GB" sz="2800" dirty="0"/>
              <a:t>  private int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/>
              <a:t>int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return this.id; }</a:t>
            </a:r>
          </a:p>
          <a:p>
            <a:r>
              <a:rPr lang="en-GB" sz="2800" dirty="0"/>
              <a:t>  public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getBalance()</a:t>
            </a:r>
            <a:r>
              <a:rPr lang="en-GB" sz="2800" dirty="0"/>
              <a:t> { return this.balance;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toString()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scanner = new Scanner(System.in);</a:t>
            </a:r>
          </a:p>
          <a:p>
            <a:r>
              <a:rPr lang="en-GB" dirty="0"/>
              <a:t>HashMap&lt;Integer, BankAccount&gt; accounts = new HashMap&lt;&gt;();</a:t>
            </a:r>
          </a:p>
          <a:p>
            <a:endParaRPr lang="en-GB" dirty="0"/>
          </a:p>
          <a:p>
            <a:r>
              <a:rPr lang="en-GB" dirty="0"/>
              <a:t>String command = scanner.nextLine();</a:t>
            </a:r>
          </a:p>
          <a:p>
            <a:r>
              <a:rPr lang="en-GB" dirty="0"/>
              <a:t>while (!command.equals("End"))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(cmdArgs[])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execCreate(cmdArgs,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execDeposit(cmdArgs,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execWithdraw(cmdArgs,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execPrint(cmdArgs,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int id = Integer.valueOf(cmdArgs[1]);</a:t>
            </a:r>
          </a:p>
          <a:p>
            <a:r>
              <a:rPr lang="en-GB" sz="2800" dirty="0"/>
              <a:t>if (accounts.containsKey(id)) {</a:t>
            </a:r>
          </a:p>
          <a:p>
            <a:r>
              <a:rPr lang="en-GB" sz="2800" dirty="0"/>
              <a:t>  System.out.println(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BankAccount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BankAccount()</a:t>
            </a:r>
            <a:r>
              <a:rPr lang="en-GB" sz="2800" dirty="0"/>
              <a:t>;</a:t>
            </a:r>
          </a:p>
          <a:p>
            <a:r>
              <a:rPr lang="en-GB" sz="2800" dirty="0"/>
              <a:t>  account.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accounts.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put(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#db-advanced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>
                <a:solidFill>
                  <a:schemeClr val="tx2"/>
                </a:solidFill>
              </a:rPr>
              <a:t>public Person(String name, int age) {</a:t>
            </a:r>
          </a:p>
          <a:p>
            <a:r>
              <a:rPr lang="en-GB" dirty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>
                <a:solidFill>
                  <a:schemeClr val="tx2"/>
                </a:solidFill>
              </a:rPr>
              <a:t>  this.accounts = new ArrayList&lt;&gt;();</a:t>
            </a:r>
          </a:p>
          <a:p>
            <a:r>
              <a:rPr lang="en-GB" dirty="0">
                <a:solidFill>
                  <a:schemeClr val="tx2"/>
                </a:solidFill>
              </a:rPr>
              <a:t>}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public Person(String name, int age, List&lt;BankAccount&gt; accs) {</a:t>
            </a:r>
          </a:p>
          <a:p>
            <a:r>
              <a:rPr lang="en-GB" dirty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>
                <a:solidFill>
                  <a:schemeClr val="tx2"/>
                </a:solidFill>
              </a:rPr>
              <a:t>  this.accounts = accs;</a:t>
            </a:r>
          </a:p>
          <a:p>
            <a:r>
              <a:rPr lang="en-GB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int accountsCount;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accountsCount++;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interestRate;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setInterestRate(doube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interestRate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args)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BankAccount.setInterestRate(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r>
              <a:rPr lang="en-US" noProof="1"/>
              <a:t>Support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noProof="1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noProof="1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noProof="1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BankAccount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int bankAccountsCount;</a:t>
            </a:r>
          </a:p>
          <a:p>
            <a:endParaRPr lang="en-US" sz="2700" dirty="0"/>
          </a:p>
          <a:p>
            <a:r>
              <a:rPr lang="en-US" sz="2700" dirty="0"/>
              <a:t>  private int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BankAccount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BankAccount()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++bankAccountsCount;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setInterest(double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toString()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getInterest(int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HashMap&lt;String, BankAccount&gt; bankAccounts = new HashMap&lt;&gt;();</a:t>
            </a:r>
          </a:p>
          <a:p>
            <a:r>
              <a:rPr lang="en-GB" dirty="0"/>
              <a:t>while (!command.equals("End"))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(cmdType)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"SetInterest":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"GetInterest":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 </a:t>
            </a:r>
            <a:r>
              <a:rPr lang="en-GB"/>
              <a:t>OOP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275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endParaRPr lang="en-US" dirty="0"/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2566</Words>
  <Application>Microsoft Office PowerPoint</Application>
  <PresentationFormat>По избор</PresentationFormat>
  <Paragraphs>542</Paragraphs>
  <Slides>45</Slides>
  <Notes>26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Java OOP Overview</vt:lpstr>
      <vt:lpstr>Table of Contents</vt:lpstr>
      <vt:lpstr>Questions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Java OOP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2018-03-01T09:55:48Z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