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IN" sz="2400" dirty="0">
                <a:solidFill>
                  <a:schemeClr val="dk1"/>
                </a:solidFill>
                <a:latin typeface="Calibri"/>
                <a:ea typeface="Calibri"/>
                <a:cs typeface="Calibri"/>
                <a:sym typeface="Calibri"/>
              </a:rPr>
              <a:t>Ronald Harrison A.P</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a:t>
            </a:r>
            <a:r>
              <a:rPr lang="en-IN" sz="2400" dirty="0">
                <a:solidFill>
                  <a:schemeClr val="dk1"/>
                </a:solidFill>
                <a:latin typeface="Calibri"/>
                <a:ea typeface="Calibri"/>
                <a:cs typeface="Calibri"/>
                <a:sym typeface="Calibri"/>
              </a:rPr>
              <a:t>122203683</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IN" sz="2400" dirty="0">
                <a:solidFill>
                  <a:schemeClr val="dk1"/>
                </a:solidFill>
                <a:latin typeface="Calibri"/>
                <a:ea typeface="Calibri"/>
                <a:cs typeface="Calibri"/>
                <a:sym typeface="Calibri"/>
              </a:rPr>
              <a:t>(corporate </a:t>
            </a:r>
            <a:r>
              <a:rPr lang="en-IN" sz="2400" dirty="0" err="1">
                <a:solidFill>
                  <a:schemeClr val="dk1"/>
                </a:solidFill>
                <a:latin typeface="Calibri"/>
                <a:ea typeface="Calibri"/>
                <a:cs typeface="Calibri"/>
                <a:sym typeface="Calibri"/>
              </a:rPr>
              <a:t>secretaryship</a:t>
            </a:r>
            <a:r>
              <a:rPr lang="en-IN" sz="2400" dirty="0">
                <a:solidFill>
                  <a:schemeClr val="dk1"/>
                </a:solidFill>
                <a:latin typeface="Calibri"/>
                <a:ea typeface="Calibri"/>
                <a:cs typeface="Calibri"/>
                <a:sym typeface="Calibri"/>
              </a:rPr>
              <a:t>) III year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IN" sz="2400" dirty="0">
                <a:solidFill>
                  <a:schemeClr val="dk1"/>
                </a:solidFill>
                <a:latin typeface="Calibri"/>
                <a:ea typeface="Calibri"/>
                <a:cs typeface="Calibri"/>
                <a:sym typeface="Calibri"/>
              </a:rPr>
              <a:t>Patrician College of Arts and science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268127" y="685799"/>
            <a:ext cx="2987826"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2169430" y="2412850"/>
            <a:ext cx="7641320" cy="18773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rgbClr val="0F0F0F"/>
                </a:solidFill>
                <a:latin typeface="Times New Roman"/>
                <a:ea typeface="Times New Roman"/>
                <a:cs typeface="Times New Roman"/>
                <a:sym typeface="Times New Roman"/>
              </a:rPr>
              <a:t>Employee Performance Analysis using Excel</a:t>
            </a:r>
            <a:endParaRPr lang="en-IN" sz="4400" b="1" dirty="0">
              <a:solidFill>
                <a:srgbClr val="0F0F0F"/>
              </a:solidFill>
              <a:latin typeface="Times New Roman"/>
              <a:ea typeface="Times New Roman"/>
              <a:cs typeface="Times New Roman"/>
              <a:sym typeface="Times New Roman"/>
            </a:endParaRPr>
          </a:p>
          <a:p>
            <a:pPr marL="0" marR="0" lvl="0" indent="0" algn="l" rtl="0">
              <a:spcBef>
                <a:spcPts val="0"/>
              </a:spcBef>
              <a:spcAft>
                <a:spcPts val="0"/>
              </a:spcAft>
              <a:buNone/>
            </a:pPr>
            <a:endParaRPr sz="2800" dirty="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53705" y="190500"/>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919344461550</cp:lastModifiedBy>
  <cp:revision>2</cp:revision>
  <dcterms:created xsi:type="dcterms:W3CDTF">2024-09-01T02:42:38Z</dcterms:created>
  <dcterms:modified xsi:type="dcterms:W3CDTF">2024-11-05T06:00:11Z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