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8000" cap="none" dirty="0" err="1" smtClean="0">
                <a:ln w="31550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Artcook</a:t>
            </a:r>
            <a:endParaRPr lang="ru-RU" sz="8000" cap="none" dirty="0">
              <a:ln w="31550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>
                <a:ln w="190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Разработчик</a:t>
            </a:r>
            <a:r>
              <a:rPr lang="en-US" sz="2800" dirty="0" smtClean="0">
                <a:ln w="190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:</a:t>
            </a:r>
            <a:r>
              <a:rPr lang="en-US" sz="2800" dirty="0" err="1" smtClean="0">
                <a:ln w="190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DimBurgStudio</a:t>
            </a:r>
            <a:endParaRPr lang="en-US" sz="2800" dirty="0" smtClean="0">
              <a:ln w="19050"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  <a:p>
            <a:pPr algn="l"/>
            <a:r>
              <a:rPr lang="ru-RU" sz="2800" dirty="0" smtClean="0">
                <a:ln w="190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Дата выпуска</a:t>
            </a:r>
            <a:r>
              <a:rPr lang="en-US" sz="2800" dirty="0" smtClean="0">
                <a:ln w="190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:18.11.2024</a:t>
            </a:r>
            <a:r>
              <a:rPr lang="ru-RU" sz="2800" dirty="0" smtClean="0">
                <a:ln w="190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endParaRPr lang="ru-RU" sz="2800" dirty="0">
              <a:ln w="19050"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2433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8800" dirty="0" err="1" smtClean="0">
                <a:ln w="38100"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Artcook</a:t>
            </a:r>
            <a:r>
              <a:rPr lang="ru-RU" sz="4000" dirty="0" smtClean="0">
                <a:ln w="500"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/>
            </a:r>
            <a:br>
              <a:rPr lang="ru-RU" sz="4000" dirty="0" smtClean="0">
                <a:ln w="500">
                  <a:solidFill>
                    <a:schemeClr val="accent1"/>
                  </a:solidFill>
                </a:ln>
                <a:solidFill>
                  <a:schemeClr val="bg1"/>
                </a:solidFill>
              </a:rPr>
            </a:br>
            <a:r>
              <a:rPr lang="en-US" sz="4000" dirty="0" smtClean="0">
                <a:ln w="28575">
                  <a:solidFill>
                    <a:schemeClr val="accent2"/>
                  </a:solidFill>
                </a:ln>
                <a:solidFill>
                  <a:schemeClr val="bg1"/>
                </a:solidFill>
              </a:rPr>
              <a:t>“</a:t>
            </a:r>
            <a:r>
              <a:rPr lang="ru-RU" sz="4000" dirty="0" smtClean="0">
                <a:ln w="28575">
                  <a:solidFill>
                    <a:schemeClr val="accent2"/>
                  </a:solidFill>
                </a:ln>
                <a:solidFill>
                  <a:schemeClr val="bg1"/>
                </a:solidFill>
              </a:rPr>
              <a:t>Готовить сможет даже кот!</a:t>
            </a:r>
            <a:r>
              <a:rPr lang="en-US" sz="4000" dirty="0" smtClean="0">
                <a:ln w="28575">
                  <a:solidFill>
                    <a:schemeClr val="accent2"/>
                  </a:solidFill>
                </a:ln>
                <a:solidFill>
                  <a:schemeClr val="bg1"/>
                </a:solidFill>
              </a:rPr>
              <a:t>”</a:t>
            </a:r>
            <a:endParaRPr lang="ru-RU" sz="4000" dirty="0">
              <a:ln w="28575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0" name="Picture 2" descr="Кот в муке - 78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38047"/>
            <a:ext cx="8172400" cy="3819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88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ru-RU" dirty="0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Что за приложение </a:t>
            </a:r>
            <a:r>
              <a:rPr lang="en-US" dirty="0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artcook</a:t>
            </a:r>
            <a:r>
              <a:rPr lang="en-US" dirty="0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”</a:t>
            </a:r>
            <a:r>
              <a:rPr lang="ru-RU" dirty="0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?</a:t>
            </a:r>
            <a:endParaRPr lang="ru-RU" dirty="0">
              <a:ln w="28575"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628800"/>
            <a:ext cx="8172400" cy="302433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algn="l"/>
            <a:r>
              <a:rPr lang="ru-RU" sz="3200" dirty="0" smtClean="0">
                <a:ln w="1905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Приложение, которое содержит более 200 тыс. рецептов всех видов выпечки. Также, </a:t>
            </a:r>
            <a:r>
              <a:rPr lang="en-US" sz="3200" dirty="0" smtClean="0">
                <a:ln w="1905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en-US" sz="3200" dirty="0" err="1" smtClean="0">
                <a:ln w="1905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Artcook</a:t>
            </a:r>
            <a:r>
              <a:rPr lang="en-US" sz="3200" dirty="0" smtClean="0">
                <a:ln w="1905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”</a:t>
            </a:r>
            <a:r>
              <a:rPr lang="ru-RU" sz="3200" dirty="0" smtClean="0">
                <a:ln w="1905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предоставляет возможность написать свой уникальный рецепт и поделиться им со всеми.</a:t>
            </a:r>
          </a:p>
          <a:p>
            <a:pPr algn="l"/>
            <a:endParaRPr lang="ru-RU" sz="3200" dirty="0">
              <a:ln w="19050">
                <a:solidFill>
                  <a:schemeClr val="tx2">
                    <a:lumMod val="7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30" name="Picture 6" descr="Отзыв о Доставка готовой еды на неделю &quot;Шеф-повар Кук&quot; (Россия, Москва) |  Настоящая домашняя еда! Мужу очень понравилось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797152"/>
            <a:ext cx="2381250" cy="2060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88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ru-RU" dirty="0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вы точно выберите нас!</a:t>
            </a:r>
            <a:br>
              <a:rPr lang="ru-RU" dirty="0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</a:br>
            <a:r>
              <a:rPr lang="ru-RU" dirty="0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Ведь…</a:t>
            </a:r>
            <a:endParaRPr lang="ru-RU" dirty="0">
              <a:ln w="28575"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628800"/>
            <a:ext cx="8172400" cy="5229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У нас есть большое количество рецептов на любые виды выпечки</a:t>
            </a:r>
            <a:r>
              <a:rPr lang="en-US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б</a:t>
            </a: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улки, пироги</a:t>
            </a:r>
            <a:r>
              <a:rPr lang="en-US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кексы,</a:t>
            </a:r>
            <a:r>
              <a:rPr lang="en-US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ru-RU" sz="2700" dirty="0" err="1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лоенные</a:t>
            </a: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изделия</a:t>
            </a:r>
            <a:r>
              <a:rPr lang="en-US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700" dirty="0" err="1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круассаны</a:t>
            </a: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, печенье и многое другое!</a:t>
            </a:r>
          </a:p>
          <a:p>
            <a:pPr algn="l">
              <a:buFont typeface="Arial" pitchFamily="34" charset="0"/>
              <a:buChar char="•"/>
            </a:pP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К каждому рецепту есть подробная пошаговая инструкция, которая объясняет каждый нюанс. Следуя этим рецептам, вы узнаете основные принципы кулинарии – станете смелее на кухне!</a:t>
            </a:r>
          </a:p>
          <a:p>
            <a:pPr algn="l">
              <a:buFont typeface="Arial" pitchFamily="34" charset="0"/>
              <a:buChar char="•"/>
            </a:pPr>
            <a:r>
              <a:rPr lang="ru-RU" sz="2700" dirty="0" smtClean="0">
                <a:ln w="1905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Активное и дружелюбное </a:t>
            </a:r>
            <a:r>
              <a:rPr lang="ru-RU" sz="2700" dirty="0" err="1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комюнити</a:t>
            </a:r>
            <a:r>
              <a:rPr lang="ru-RU" sz="2700" dirty="0" smtClean="0">
                <a:ln w="1270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! Вы сможете получить поддержку от  единомышленников или помочь другим начинающим поварам!</a:t>
            </a:r>
            <a:endParaRPr lang="ru-RU" sz="2700" b="1" dirty="0" smtClean="0">
              <a:ln w="12700">
                <a:solidFill>
                  <a:schemeClr val="tx2">
                    <a:lumMod val="7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ru-RU" sz="3200" dirty="0">
              <a:ln w="19050">
                <a:solidFill>
                  <a:schemeClr val="tx2">
                    <a:lumMod val="7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851920" y="1484784"/>
            <a:ext cx="288032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 descr="C:\Users\Dimgaucat\Desktop\574ba526-7b1d-496b-84f9-8c7fe0d9467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556792"/>
            <a:ext cx="2560017" cy="2088231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323528" y="1124744"/>
            <a:ext cx="288032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ru-RU" dirty="0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Отзывы наших </a:t>
            </a:r>
            <a:r>
              <a:rPr lang="ru-RU" dirty="0" err="1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ползователей</a:t>
            </a:r>
            <a:endParaRPr lang="ru-RU" dirty="0">
              <a:ln w="28575"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6386" name="Picture 2" descr="C:\Users\Dimgaucat\Desktop\574ba526-7b1d-496b-84f9-8c7fe0d9467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2560017" cy="20882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1771362"/>
            <a:ext cx="2520280" cy="136960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Приложение отличное!!! У меня глаза разбежались от такого количества рецептов. Рекомендую.</a:t>
            </a:r>
            <a:endParaRPr lang="ru-RU" sz="1100" dirty="0" smtClean="0"/>
          </a:p>
          <a:p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852936"/>
            <a:ext cx="172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i="1" dirty="0" err="1" smtClean="0">
                <a:solidFill>
                  <a:srgbClr val="00B050"/>
                </a:solidFill>
              </a:rPr>
              <a:t>мояЛюбимка</a:t>
            </a:r>
            <a:endParaRPr lang="ru-RU" i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2210162"/>
            <a:ext cx="2376264" cy="106952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Класс, </a:t>
            </a:r>
            <a:r>
              <a:rPr lang="ru-RU" sz="1200" dirty="0" smtClean="0"/>
              <a:t>м</a:t>
            </a:r>
            <a:r>
              <a:rPr lang="ru-RU" sz="1200" dirty="0" smtClean="0"/>
              <a:t>не понравились эти рецепты!</a:t>
            </a:r>
          </a:p>
          <a:p>
            <a:pPr>
              <a:lnSpc>
                <a:spcPct val="150000"/>
              </a:lnSpc>
            </a:pPr>
            <a:endParaRPr lang="ru-RU" sz="1100" dirty="0" smtClean="0"/>
          </a:p>
          <a:p>
            <a:endParaRPr lang="ru-R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3275692"/>
            <a:ext cx="172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solidFill>
                  <a:srgbClr val="00B050"/>
                </a:solidFill>
              </a:rPr>
              <a:t>Анастасия</a:t>
            </a:r>
            <a:endParaRPr lang="ru-RU" i="1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55576" y="4077072"/>
            <a:ext cx="288032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 descr="C:\Users\Dimgaucat\Desktop\574ba526-7b1d-496b-84f9-8c7fe0d9467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149080"/>
            <a:ext cx="2560017" cy="208823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43608" y="4790908"/>
            <a:ext cx="2376264" cy="10926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УРАААААА! Раньше я тупил на кухне один, а сейчас туплю вместе с другими! Спасибо!</a:t>
            </a:r>
            <a:endParaRPr lang="ru-RU" sz="1100" dirty="0" smtClean="0"/>
          </a:p>
          <a:p>
            <a:endParaRPr lang="ru-R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5878726"/>
            <a:ext cx="172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B050"/>
                </a:solidFill>
              </a:rPr>
              <a:t>SlavikaShic</a:t>
            </a:r>
            <a:endParaRPr lang="ru-RU" i="1" dirty="0">
              <a:solidFill>
                <a:srgbClr val="00B05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644008" y="4005064"/>
            <a:ext cx="288032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2" descr="C:\Users\Dimgaucat\Desktop\574ba526-7b1d-496b-84f9-8c7fe0d9467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077072"/>
            <a:ext cx="2560017" cy="259228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932040" y="4806731"/>
            <a:ext cx="2376264" cy="16466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Рекомендую приложение. Можно </a:t>
            </a:r>
            <a:r>
              <a:rPr lang="ru-RU" sz="1200" dirty="0" smtClean="0"/>
              <a:t>найти множество групп и </a:t>
            </a:r>
            <a:r>
              <a:rPr lang="ru-RU" sz="1200" dirty="0" smtClean="0"/>
              <a:t>форумов, где профессионалы делятся </a:t>
            </a:r>
            <a:r>
              <a:rPr lang="ru-RU" sz="1200" dirty="0" err="1" smtClean="0"/>
              <a:t>лайфхаками</a:t>
            </a:r>
            <a:r>
              <a:rPr lang="ru-RU" sz="1200" dirty="0" smtClean="0"/>
              <a:t> на кухне</a:t>
            </a:r>
            <a:endParaRPr lang="ru-RU" sz="1100" dirty="0" smtClean="0"/>
          </a:p>
          <a:p>
            <a:endParaRPr lang="ru-R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292080" y="6300028"/>
            <a:ext cx="172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Вова </a:t>
            </a:r>
            <a:r>
              <a:rPr lang="ru-RU" i="1" dirty="0" err="1" smtClean="0">
                <a:solidFill>
                  <a:srgbClr val="00B050"/>
                </a:solidFill>
              </a:rPr>
              <a:t>Вырмин</a:t>
            </a:r>
            <a:endParaRPr lang="ru-RU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ru-RU" dirty="0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Контактные данные</a:t>
            </a:r>
            <a:endParaRPr lang="ru-RU" dirty="0">
              <a:ln w="28575"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08920"/>
            <a:ext cx="9144000" cy="286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Телефон</a:t>
            </a:r>
            <a:r>
              <a:rPr lang="en-US" sz="2400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: +7 (974) 743-70-89;</a:t>
            </a:r>
          </a:p>
          <a:p>
            <a:pPr>
              <a:lnSpc>
                <a:spcPct val="200000"/>
              </a:lnSpc>
            </a:pPr>
            <a:r>
              <a:rPr lang="ru-RU" sz="2400" dirty="0" err="1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Эл.Почта</a:t>
            </a:r>
            <a:r>
              <a:rPr lang="en-US" sz="2400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: dimitriBurinStud71@gamil.com;</a:t>
            </a:r>
          </a:p>
          <a:p>
            <a:pPr>
              <a:lnSpc>
                <a:spcPct val="200000"/>
              </a:lnSpc>
            </a:pPr>
            <a:r>
              <a:rPr lang="ru-RU" sz="2400" dirty="0" err="1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Яндекс-почта</a:t>
            </a:r>
            <a:r>
              <a:rPr lang="en-US" sz="240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: dmitriBursinSid71@yandex.ru</a:t>
            </a:r>
            <a:endParaRPr lang="ru-RU" sz="2400" dirty="0" smtClean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>
              <a:lnSpc>
                <a:spcPct val="200000"/>
              </a:lnSpc>
            </a:pPr>
            <a:r>
              <a:rPr lang="ru-RU" sz="2400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Стать спонсором</a:t>
            </a:r>
            <a:r>
              <a:rPr lang="en-US" sz="2400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: https://</a:t>
            </a:r>
            <a:r>
              <a:rPr lang="en-US" sz="2400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web.telegram.org/k/#-1945224870</a:t>
            </a:r>
            <a:endParaRPr lang="ru-RU" sz="2400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119</TotalTime>
  <Words>211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Изящная</vt:lpstr>
      <vt:lpstr>Artcook</vt:lpstr>
      <vt:lpstr>Artcook “Готовить сможет даже кот!”</vt:lpstr>
      <vt:lpstr>Что за приложение “artcook”?</vt:lpstr>
      <vt:lpstr>вы точно выберите нас! Ведь…</vt:lpstr>
      <vt:lpstr>Отзывы наших ползователей</vt:lpstr>
      <vt:lpstr>Контактные данные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Artcook</dc:title>
  <dc:creator>Dimgaucat</dc:creator>
  <cp:lastModifiedBy>Dimgaucat</cp:lastModifiedBy>
  <cp:revision>13</cp:revision>
  <dcterms:created xsi:type="dcterms:W3CDTF">2024-11-25T14:38:43Z</dcterms:created>
  <dcterms:modified xsi:type="dcterms:W3CDTF">2024-11-25T16:48:10Z</dcterms:modified>
</cp:coreProperties>
</file>