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b518352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b518352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518352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518352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b518352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b518352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518352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518352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b518352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b518352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Reaching top 10 , fiction books take a massive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518352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518352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518352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518352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518352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518352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518352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518352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518352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518352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profile/dimitris.kaisaris469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</a:rPr>
              <a:t>Amazon Top 50 Bestselling Books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rgbClr val="4A86E8"/>
                </a:solidFill>
              </a:rPr>
              <a:t>2009-2019</a:t>
            </a:r>
            <a:endParaRPr sz="2900">
              <a:solidFill>
                <a:srgbClr val="4A86E8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06675" y="417400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Kaisaris Dimitris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October 27th,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Final Data and Conclusion</a:t>
            </a:r>
            <a:endParaRPr sz="2820"/>
          </a:p>
        </p:txBody>
      </p:sp>
      <p:pic>
        <p:nvPicPr>
          <p:cNvPr id="116" name="Google Shape;116;p22" title="Number of review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150" y="572700"/>
            <a:ext cx="5282850" cy="309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1375" y="1013900"/>
            <a:ext cx="2087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also the number of total reviews, </a:t>
            </a:r>
            <a:r>
              <a:rPr b="1" lang="en-GB" sz="1600"/>
              <a:t>fiction</a:t>
            </a:r>
            <a:r>
              <a:rPr lang="en-GB"/>
              <a:t> books even if they are outnumbered,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have a massive lead. 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814075" y="3892775"/>
            <a:ext cx="44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777075" y="3974175"/>
            <a:ext cx="426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Conclusion: </a:t>
            </a:r>
            <a:r>
              <a:rPr b="1" lang="en-GB" sz="1600">
                <a:solidFill>
                  <a:srgbClr val="9900FF"/>
                </a:solidFill>
              </a:rPr>
              <a:t>FICTION BOOKS </a:t>
            </a:r>
            <a:r>
              <a:rPr lang="en-GB" sz="1600">
                <a:solidFill>
                  <a:schemeClr val="dk1"/>
                </a:solidFill>
              </a:rPr>
              <a:t>are more popular!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036975" y="1132300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</a:t>
            </a:r>
            <a:r>
              <a:rPr lang="en-GB" sz="3355"/>
              <a:t> THANK YOU</a:t>
            </a:r>
            <a:endParaRPr sz="3355"/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4048175"/>
            <a:ext cx="426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is taken from: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nd it is for practice purposes only!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71100" y="8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</a:t>
            </a:r>
            <a:r>
              <a:rPr lang="en-GB" sz="2466">
                <a:solidFill>
                  <a:srgbClr val="434343"/>
                </a:solidFill>
              </a:rPr>
              <a:t>Table of contents</a:t>
            </a:r>
            <a:endParaRPr sz="2466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Genre Comparison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en-GB" sz="1900">
                <a:solidFill>
                  <a:schemeClr val="dk1"/>
                </a:solidFill>
              </a:rPr>
              <a:t>Fiction vs </a:t>
            </a:r>
            <a:r>
              <a:rPr lang="en-GB" sz="1900">
                <a:solidFill>
                  <a:schemeClr val="dk1"/>
                </a:solidFill>
              </a:rPr>
              <a:t>NonFiction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en-GB" sz="1900">
                <a:solidFill>
                  <a:schemeClr val="dk1"/>
                </a:solidFill>
              </a:rPr>
              <a:t>Top 50 and Top 10 Charts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en-GB" sz="1900">
                <a:solidFill>
                  <a:schemeClr val="dk1"/>
                </a:solidFill>
              </a:rPr>
              <a:t>Tableau Dashboard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en-GB" sz="1900">
                <a:solidFill>
                  <a:schemeClr val="dk1"/>
                </a:solidFill>
              </a:rPr>
              <a:t>Which is the most popular genre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en-GB" sz="1900">
                <a:solidFill>
                  <a:schemeClr val="dk1"/>
                </a:solidFill>
              </a:rPr>
              <a:t>Appendix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33"/>
              <a:t>2009-2019</a:t>
            </a:r>
            <a:endParaRPr sz="1533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53600" y="4299825"/>
            <a:ext cx="2578800" cy="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Top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50" y="200775"/>
            <a:ext cx="5340049" cy="43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51625" y="1576350"/>
            <a:ext cx="18651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54.3% of the books reaching top 50 are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Non Fiction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 flipH="1" rot="10800000">
            <a:off x="732675" y="272290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51625" y="2722900"/>
            <a:ext cx="20721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45.7% of the books reaching top 50 are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Fiction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8536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33"/>
              <a:t>Top 10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88"/>
              <a:t>2009-2019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 TOP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494" y="385800"/>
            <a:ext cx="5304506" cy="4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92425" y="1857550"/>
            <a:ext cx="232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Reaching top 10, </a:t>
            </a:r>
            <a:r>
              <a:rPr b="1" lang="en-GB" sz="1500"/>
              <a:t>Fiction</a:t>
            </a:r>
            <a:r>
              <a:rPr b="1" lang="en-GB"/>
              <a:t> </a:t>
            </a:r>
            <a:r>
              <a:rPr lang="en-GB"/>
              <a:t>Books now take 67.3% of the whole, while </a:t>
            </a:r>
            <a:r>
              <a:rPr b="1" lang="en-GB" sz="1500"/>
              <a:t>NonFiction</a:t>
            </a:r>
            <a:r>
              <a:rPr lang="en-GB"/>
              <a:t> 32.7%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Trend towards Fiction?</a:t>
            </a:r>
            <a:endParaRPr sz="2820"/>
          </a:p>
        </p:txBody>
      </p:sp>
      <p:pic>
        <p:nvPicPr>
          <p:cNvPr id="85" name="Google Shape;85;p17" title="Top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2675"/>
            <a:ext cx="4026001" cy="27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 TOP 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650" y="762300"/>
            <a:ext cx="3507925" cy="26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6150" y="3645725"/>
            <a:ext cx="5239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top 50 , the population of Fiction and NonFiction books are almost equal with a slide edge towards NonFiction.But reaching top 10, </a:t>
            </a:r>
            <a:r>
              <a:rPr b="1" lang="en-GB" sz="1500"/>
              <a:t>Fiction</a:t>
            </a:r>
            <a:r>
              <a:rPr lang="en-GB"/>
              <a:t> books are more than </a:t>
            </a:r>
            <a:r>
              <a:rPr lang="en-GB"/>
              <a:t>double</a:t>
            </a:r>
            <a:r>
              <a:rPr lang="en-GB"/>
              <a:t>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710475"/>
            <a:ext cx="77847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an image from Tableau dashboard,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top 10 and top 1 over the years,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including infos for rating, titles and author!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Visit: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https://public.tableau.com/app/profile/dimitris.kaisaris4695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interactive use!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08" y="0"/>
            <a:ext cx="64309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Final Data and Conclusion</a:t>
            </a:r>
            <a:endParaRPr sz="2820"/>
          </a:p>
        </p:txBody>
      </p:sp>
      <p:pic>
        <p:nvPicPr>
          <p:cNvPr id="103" name="Google Shape;103;p20" title="Number of review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150" y="572700"/>
            <a:ext cx="5282850" cy="309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Final Data and Conclusion</a:t>
            </a:r>
            <a:endParaRPr sz="2820"/>
          </a:p>
        </p:txBody>
      </p:sp>
      <p:pic>
        <p:nvPicPr>
          <p:cNvPr id="109" name="Google Shape;109;p21" title="Number of review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150" y="572700"/>
            <a:ext cx="5282850" cy="309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81375" y="1013900"/>
            <a:ext cx="2087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also the number of total reviews, </a:t>
            </a:r>
            <a:r>
              <a:rPr b="1" lang="en-GB" sz="1600"/>
              <a:t>fiction</a:t>
            </a:r>
            <a:r>
              <a:rPr b="1" lang="en-GB" sz="1500"/>
              <a:t> </a:t>
            </a:r>
            <a:r>
              <a:rPr lang="en-GB"/>
              <a:t>books even if they are outnumbered,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have a massive lead. 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