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1A73B-8855-4426-A3D5-30EACAAC4215}" type="datetimeFigureOut">
              <a:rPr lang="sv-SE" smtClean="0"/>
              <a:t>2020-12-18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9F0C4-775A-4645-BAFE-89AA6406EB4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90453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1A73B-8855-4426-A3D5-30EACAAC4215}" type="datetimeFigureOut">
              <a:rPr lang="sv-SE" smtClean="0"/>
              <a:t>2020-12-18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9F0C4-775A-4645-BAFE-89AA6406EB4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0976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1A73B-8855-4426-A3D5-30EACAAC4215}" type="datetimeFigureOut">
              <a:rPr lang="sv-SE" smtClean="0"/>
              <a:t>2020-12-18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9F0C4-775A-4645-BAFE-89AA6406EB4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44064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1A73B-8855-4426-A3D5-30EACAAC4215}" type="datetimeFigureOut">
              <a:rPr lang="sv-SE" smtClean="0"/>
              <a:t>2020-12-18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9F0C4-775A-4645-BAFE-89AA6406EB4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14139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1A73B-8855-4426-A3D5-30EACAAC4215}" type="datetimeFigureOut">
              <a:rPr lang="sv-SE" smtClean="0"/>
              <a:t>2020-12-18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9F0C4-775A-4645-BAFE-89AA6406EB4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22867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1A73B-8855-4426-A3D5-30EACAAC4215}" type="datetimeFigureOut">
              <a:rPr lang="sv-SE" smtClean="0"/>
              <a:t>2020-12-18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9F0C4-775A-4645-BAFE-89AA6406EB4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01131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1A73B-8855-4426-A3D5-30EACAAC4215}" type="datetimeFigureOut">
              <a:rPr lang="sv-SE" smtClean="0"/>
              <a:t>2020-12-18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9F0C4-775A-4645-BAFE-89AA6406EB4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08917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1A73B-8855-4426-A3D5-30EACAAC4215}" type="datetimeFigureOut">
              <a:rPr lang="sv-SE" smtClean="0"/>
              <a:t>2020-12-18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9F0C4-775A-4645-BAFE-89AA6406EB4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03113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1A73B-8855-4426-A3D5-30EACAAC4215}" type="datetimeFigureOut">
              <a:rPr lang="sv-SE" smtClean="0"/>
              <a:t>2020-12-18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9F0C4-775A-4645-BAFE-89AA6406EB4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54169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1A73B-8855-4426-A3D5-30EACAAC4215}" type="datetimeFigureOut">
              <a:rPr lang="sv-SE" smtClean="0"/>
              <a:t>2020-12-18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9F0C4-775A-4645-BAFE-89AA6406EB4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57111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1A73B-8855-4426-A3D5-30EACAAC4215}" type="datetimeFigureOut">
              <a:rPr lang="sv-SE" smtClean="0"/>
              <a:t>2020-12-18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9F0C4-775A-4645-BAFE-89AA6406EB4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69285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11A73B-8855-4426-A3D5-30EACAAC4215}" type="datetimeFigureOut">
              <a:rPr lang="sv-SE" smtClean="0"/>
              <a:t>2020-12-18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19F0C4-775A-4645-BAFE-89AA6406EB4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76826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381431" y="-27587"/>
            <a:ext cx="10755602" cy="6853641"/>
            <a:chOff x="381431" y="-27587"/>
            <a:chExt cx="10755602" cy="6853641"/>
          </a:xfrm>
        </p:grpSpPr>
        <p:pic>
          <p:nvPicPr>
            <p:cNvPr id="4" name="Picture 3"/>
            <p:cNvPicPr/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90472" y="291350"/>
              <a:ext cx="2299856" cy="21570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" name="Picture 4"/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50035" y="368618"/>
              <a:ext cx="2059709" cy="178345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" name="Picture 5"/>
            <p:cNvPicPr/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50035" y="2850285"/>
              <a:ext cx="2186998" cy="173095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" name="Picture 6"/>
            <p:cNvPicPr/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2037" y="341745"/>
              <a:ext cx="2407518" cy="15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" name="Picture 7"/>
            <p:cNvPicPr/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5584" y="2363211"/>
              <a:ext cx="2423971" cy="179315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" name="Picture 8"/>
            <p:cNvPicPr/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5585" y="4835523"/>
              <a:ext cx="2423971" cy="165764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8" name="Straight Arrow Connector 17"/>
            <p:cNvCxnSpPr>
              <a:stCxn id="4" idx="3"/>
              <a:endCxn id="5" idx="1"/>
            </p:cNvCxnSpPr>
            <p:nvPr/>
          </p:nvCxnSpPr>
          <p:spPr>
            <a:xfrm flipV="1">
              <a:off x="6890328" y="1260346"/>
              <a:ext cx="2059707" cy="109507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4" idx="3"/>
              <a:endCxn id="6" idx="1"/>
            </p:cNvCxnSpPr>
            <p:nvPr/>
          </p:nvCxnSpPr>
          <p:spPr>
            <a:xfrm>
              <a:off x="6890328" y="1369853"/>
              <a:ext cx="2059707" cy="234590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7" idx="2"/>
              <a:endCxn id="8" idx="0"/>
            </p:cNvCxnSpPr>
            <p:nvPr/>
          </p:nvCxnSpPr>
          <p:spPr>
            <a:xfrm flipH="1">
              <a:off x="2017570" y="1865745"/>
              <a:ext cx="8226" cy="4974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8" idx="2"/>
              <a:endCxn id="9" idx="0"/>
            </p:cNvCxnSpPr>
            <p:nvPr/>
          </p:nvCxnSpPr>
          <p:spPr>
            <a:xfrm>
              <a:off x="2017570" y="4156365"/>
              <a:ext cx="1" cy="67915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5" name="Picture 24"/>
            <p:cNvPicPr/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50035" y="5140324"/>
              <a:ext cx="2186998" cy="1537568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6" name="Straight Arrow Connector 25"/>
            <p:cNvCxnSpPr>
              <a:stCxn id="4" idx="3"/>
              <a:endCxn id="25" idx="1"/>
            </p:cNvCxnSpPr>
            <p:nvPr/>
          </p:nvCxnSpPr>
          <p:spPr>
            <a:xfrm>
              <a:off x="6890328" y="1369853"/>
              <a:ext cx="2059707" cy="453925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/>
            <p:cNvSpPr/>
            <p:nvPr/>
          </p:nvSpPr>
          <p:spPr>
            <a:xfrm>
              <a:off x="5133986" y="-27587"/>
              <a:ext cx="125547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 smtClean="0">
                  <a:latin typeface="Times New Roman" panose="02020603050405020304" pitchFamily="18" charset="0"/>
                  <a:ea typeface="Calibri" panose="020F0502020204030204" pitchFamily="34" charset="0"/>
                </a:rPr>
                <a:t>Home Page</a:t>
              </a:r>
              <a:endParaRPr lang="sv-SE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9300382" y="0"/>
              <a:ext cx="14863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>
                  <a:latin typeface="Times New Roman" panose="02020603050405020304" pitchFamily="18" charset="0"/>
                  <a:ea typeface="Calibri" panose="020F0502020204030204" pitchFamily="34" charset="0"/>
                </a:rPr>
                <a:t>Booking Page</a:t>
              </a:r>
              <a:endParaRPr lang="sv-SE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693380" y="2020658"/>
              <a:ext cx="133241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>
                  <a:latin typeface="Times New Roman" panose="02020603050405020304" pitchFamily="18" charset="0"/>
                  <a:ea typeface="Calibri" panose="020F0502020204030204" pitchFamily="34" charset="0"/>
                </a:rPr>
                <a:t>Admin Page</a:t>
              </a:r>
              <a:endParaRPr lang="sv-SE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688762" y="4469165"/>
              <a:ext cx="142218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>
                  <a:latin typeface="Times New Roman" panose="02020603050405020304" pitchFamily="18" charset="0"/>
                  <a:ea typeface="Calibri" panose="020F0502020204030204" pitchFamily="34" charset="0"/>
                </a:rPr>
                <a:t>Kitchen Page</a:t>
              </a:r>
              <a:endParaRPr lang="sv-SE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9435034" y="2448355"/>
              <a:ext cx="121700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>
                  <a:latin typeface="Times New Roman" panose="02020603050405020304" pitchFamily="18" charset="0"/>
                  <a:ea typeface="Calibri" panose="020F0502020204030204" pitchFamily="34" charset="0"/>
                </a:rPr>
                <a:t>Menu page</a:t>
              </a:r>
              <a:endParaRPr lang="sv-SE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81431" y="11524"/>
              <a:ext cx="359797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>
                  <a:latin typeface="Times New Roman" panose="02020603050405020304" pitchFamily="18" charset="0"/>
                  <a:ea typeface="Calibri" panose="020F0502020204030204" pitchFamily="34" charset="0"/>
                </a:rPr>
                <a:t>Admin and internal users’ login page</a:t>
              </a:r>
              <a:endParaRPr lang="sv-SE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9200465" y="4821398"/>
              <a:ext cx="151836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>
                  <a:latin typeface="Times New Roman" panose="02020603050405020304" pitchFamily="18" charset="0"/>
                  <a:ea typeface="Calibri" panose="020F0502020204030204" pitchFamily="34" charset="0"/>
                </a:rPr>
                <a:t>About us page</a:t>
              </a:r>
              <a:endParaRPr lang="sv-SE" dirty="0"/>
            </a:p>
          </p:txBody>
        </p:sp>
        <p:pic>
          <p:nvPicPr>
            <p:cNvPr id="39" name="Picture 38"/>
            <p:cNvPicPr/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90568" y="3417352"/>
              <a:ext cx="3162300" cy="340870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3" name="Rectangle 42"/>
            <p:cNvSpPr/>
            <p:nvPr/>
          </p:nvSpPr>
          <p:spPr>
            <a:xfrm>
              <a:off x="5023840" y="3048020"/>
              <a:ext cx="149585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Aft>
                  <a:spcPts val="0"/>
                </a:spcAft>
              </a:pPr>
              <a:r>
                <a:rPr lang="en-GB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Tablet </a:t>
              </a:r>
              <a:r>
                <a:rPr lang="en-GB" dirty="0" smtClean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version</a:t>
              </a:r>
              <a:endParaRPr lang="sv-SE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71135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22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Kavitha Sundarraj</dc:creator>
  <cp:lastModifiedBy>Kavitha Sundarraj</cp:lastModifiedBy>
  <cp:revision>5</cp:revision>
  <dcterms:created xsi:type="dcterms:W3CDTF">2020-12-18T07:11:46Z</dcterms:created>
  <dcterms:modified xsi:type="dcterms:W3CDTF">2020-12-18T08:17:54Z</dcterms:modified>
</cp:coreProperties>
</file>