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4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6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3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4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A34590-5AC0-4314-A33A-8D4BACA341E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E27EEB-D5EC-4318-B287-C081A50364A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Улучшенный аналог </a:t>
            </a:r>
            <a:r>
              <a:rPr lang="en-US" dirty="0" smtClean="0"/>
              <a:t>Google Arts &amp; Culture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r"/>
            <a:r>
              <a:rPr lang="ru-RU" dirty="0" err="1" smtClean="0"/>
              <a:t>Торотенков</a:t>
            </a:r>
            <a:r>
              <a:rPr lang="ru-RU" dirty="0" smtClean="0"/>
              <a:t>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3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незарегистрированных пользователей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Просмотр общей ленты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Возможность посмотреть описание картины</a:t>
            </a:r>
          </a:p>
          <a:p>
            <a:pPr marL="0" indent="0">
              <a:buNone/>
            </a:pPr>
            <a:r>
              <a:rPr lang="ru-RU" sz="2400" dirty="0" smtClean="0"/>
              <a:t>Для зарегистрированных пользователей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ru-RU" dirty="0" smtClean="0"/>
              <a:t>Функция добавление в избранное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Возможность определять преобладающие цвета на картине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Определение самого популярного цвета в избранном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6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 </a:t>
            </a:r>
            <a:r>
              <a:rPr lang="ru-RU" sz="2400" dirty="0" smtClean="0"/>
              <a:t>Используется база данных с тремя таблицами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 </a:t>
            </a:r>
            <a:r>
              <a:rPr lang="ru-RU" sz="2400" dirty="0" smtClean="0"/>
              <a:t>Используется подход кластеризации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 </a:t>
            </a:r>
            <a:r>
              <a:rPr lang="ru-RU" sz="2400" dirty="0" smtClean="0"/>
              <a:t>Используются библиотеки </a:t>
            </a:r>
            <a:r>
              <a:rPr lang="en-US" sz="2400" dirty="0" smtClean="0"/>
              <a:t>Flask, PIL, cv2,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Random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 Наведена красота с помощью </a:t>
            </a:r>
            <a:r>
              <a:rPr lang="en-US" sz="2400" dirty="0" smtClean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ru-RU" sz="2400" dirty="0" smtClean="0"/>
              <a:t>Мини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возвращающая информацию о художниках</a:t>
            </a:r>
          </a:p>
        </p:txBody>
      </p:sp>
    </p:spTree>
    <p:extLst>
      <p:ext uri="{BB962C8B-B14F-4D97-AF65-F5344CB8AC3E}">
        <p14:creationId xmlns:p14="http://schemas.microsoft.com/office/powerpoint/2010/main" val="20583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данный момент </a:t>
            </a:r>
            <a:r>
              <a:rPr lang="en-US" dirty="0" smtClean="0"/>
              <a:t>web-server </a:t>
            </a:r>
            <a:r>
              <a:rPr lang="ru-RU" dirty="0" smtClean="0"/>
              <a:t>готов к работе, но многое остались нереализованными</a:t>
            </a:r>
            <a:r>
              <a:rPr lang="en-US" dirty="0" smtClean="0"/>
              <a:t>, </a:t>
            </a:r>
            <a:r>
              <a:rPr lang="ru-RU" dirty="0" smtClean="0"/>
              <a:t>например: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ru-RU" dirty="0" smtClean="0"/>
              <a:t>Добавление администраторов и модераторов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Появление новых разделов на сайте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Увеличение базы данных картин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Более приемлемый внешний вид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Улучшенный подход к подсчету рейтинга пользователей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967</TotalTime>
  <Words>128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Ретро</vt:lpstr>
      <vt:lpstr>Улучшенный аналог Google Arts &amp; Culture</vt:lpstr>
      <vt:lpstr>Основные функции</vt:lpstr>
      <vt:lpstr>Особенности</vt:lpstr>
      <vt:lpstr>Итоги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</dc:title>
  <dc:creator>dimat</dc:creator>
  <cp:lastModifiedBy>dimat</cp:lastModifiedBy>
  <cp:revision>14</cp:revision>
  <dcterms:created xsi:type="dcterms:W3CDTF">2021-04-25T15:55:21Z</dcterms:created>
  <dcterms:modified xsi:type="dcterms:W3CDTF">2021-04-26T08:02:23Z</dcterms:modified>
</cp:coreProperties>
</file>