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4669" autoAdjust="0"/>
  </p:normalViewPr>
  <p:slideViewPr>
    <p:cSldViewPr>
      <p:cViewPr>
        <p:scale>
          <a:sx n="75" d="100"/>
          <a:sy n="75" d="100"/>
        </p:scale>
        <p:origin x="-1386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43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7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9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9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51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00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04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65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42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3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77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600" b="1" i="1" dirty="0" smtClean="0">
                <a:solidFill>
                  <a:schemeClr val="bg1">
                    <a:lumMod val="95000"/>
                  </a:schemeClr>
                </a:solidFill>
              </a:rPr>
              <a:t>Cuber protection</a:t>
            </a:r>
            <a:endParaRPr lang="ru-RU" sz="6600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005064"/>
            <a:ext cx="7776864" cy="648072"/>
          </a:xfr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>
              <a:spcBef>
                <a:spcPct val="0"/>
              </a:spcBef>
            </a:pPr>
            <a:r>
              <a:rPr lang="ru-RU" sz="6600" b="1" i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Безопасность и анонимность в сети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7864" y="5079168"/>
            <a:ext cx="5112568" cy="1302160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0"/>
              </a:spcBef>
              <a:buFont typeface="Arial" panose="020B0604020202020204" pitchFamily="34" charset="0"/>
              <a:buNone/>
              <a:defRPr sz="6600" b="1" i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ru-RU" sz="2800" dirty="0"/>
              <a:t>Выполнил</a:t>
            </a:r>
            <a:r>
              <a:rPr lang="en-US" sz="2800" dirty="0"/>
              <a:t>:</a:t>
            </a:r>
            <a:r>
              <a:rPr lang="ru-RU" sz="2800" dirty="0"/>
              <a:t> Д.И. Шевелёв</a:t>
            </a:r>
            <a:r>
              <a:rPr lang="en-US" sz="2800" dirty="0"/>
              <a:t>;</a:t>
            </a:r>
            <a:endParaRPr lang="ru-RU" sz="2800" dirty="0"/>
          </a:p>
          <a:p>
            <a:pPr algn="l"/>
            <a:r>
              <a:rPr lang="ru-RU" sz="2800" dirty="0"/>
              <a:t>Преподаватель</a:t>
            </a:r>
            <a:r>
              <a:rPr lang="en-US" sz="2800" dirty="0"/>
              <a:t>:</a:t>
            </a:r>
            <a:r>
              <a:rPr lang="ru-RU" sz="2800" dirty="0"/>
              <a:t> Н.Н. Сенин</a:t>
            </a:r>
            <a:r>
              <a:rPr lang="en-US" sz="2800" dirty="0"/>
              <a:t>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2530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6600" b="1" i="1" dirty="0">
                <a:solidFill>
                  <a:schemeClr val="bg1">
                    <a:lumMod val="95000"/>
                  </a:schemeClr>
                </a:solidFill>
              </a:rPr>
              <a:t>Введение</a:t>
            </a:r>
          </a:p>
        </p:txBody>
      </p:sp>
      <p:pic>
        <p:nvPicPr>
          <p:cNvPr id="1030" name="Picture 6" descr="AMC Online | Presentation: &quot;Cybersecurity and You&quot; - American Center in  Mosc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70" y="1982200"/>
            <a:ext cx="3547739" cy="199435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7" b="5230"/>
          <a:stretch/>
        </p:blipFill>
        <p:spPr bwMode="auto">
          <a:xfrm rot="20910046">
            <a:off x="441690" y="2937129"/>
            <a:ext cx="3902924" cy="202425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0" b="3834"/>
          <a:stretch/>
        </p:blipFill>
        <p:spPr bwMode="auto">
          <a:xfrm rot="695414">
            <a:off x="3285675" y="4147122"/>
            <a:ext cx="3771437" cy="203810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30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5400" b="1" i="1" dirty="0">
                <a:solidFill>
                  <a:schemeClr val="bg1">
                    <a:lumMod val="95000"/>
                  </a:schemeClr>
                </a:solidFill>
              </a:rPr>
              <a:t>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84176"/>
            <a:ext cx="8229600" cy="1900808"/>
          </a:xfr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buNone/>
            </a:pPr>
            <a:endParaRPr lang="ru-RU" sz="4800" b="1" i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67544" y="3429000"/>
            <a:ext cx="8229600" cy="1143000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>
              <a:spcBef>
                <a:spcPct val="0"/>
              </a:spcBef>
              <a:buFont typeface="Arial" panose="020B0604020202020204" pitchFamily="34" charset="0"/>
              <a:buNone/>
              <a:defRPr sz="6600" b="1" i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ru-RU" sz="5400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66068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6600" b="1" i="1" dirty="0">
                <a:solidFill>
                  <a:schemeClr val="bg1">
                    <a:lumMod val="95000"/>
                  </a:schemeClr>
                </a:solidFill>
              </a:rPr>
              <a:t>Средства создания</a:t>
            </a:r>
          </a:p>
        </p:txBody>
      </p:sp>
      <p:pic>
        <p:nvPicPr>
          <p:cNvPr id="2050" name="Picture 2" descr="Файл:Figma-1-logo.png — Википедия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2" t="-7724" r="15355"/>
          <a:stretch/>
        </p:blipFill>
        <p:spPr bwMode="auto">
          <a:xfrm>
            <a:off x="7280392" y="4470411"/>
            <a:ext cx="1464553" cy="1651671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Сайт Notepad++ подвергся взлому после выпуска «Je suis Charlie»-версии  программы — Викиновости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18"/>
          <a:stretch/>
        </p:blipFill>
        <p:spPr bwMode="auto">
          <a:xfrm>
            <a:off x="454892" y="4490380"/>
            <a:ext cx="1813820" cy="1651671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Несмотря на санкции, GitHub возобновляет работу в Иране и намерен вернуться  в Крым - ITC.u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82" t="-17247" r="-10816" b="-11802"/>
          <a:stretch/>
        </p:blipFill>
        <p:spPr bwMode="auto">
          <a:xfrm>
            <a:off x="3131840" y="1650999"/>
            <a:ext cx="3157400" cy="2251100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aint.net получил обновленный дизайн | forNote.ne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6" t="9503" r="21537" b="5853"/>
          <a:stretch/>
        </p:blipFill>
        <p:spPr bwMode="auto">
          <a:xfrm>
            <a:off x="3994094" y="4497995"/>
            <a:ext cx="1432892" cy="1651671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Добро пожаловать в GetSimple! - GetSimple Si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55" y="1651000"/>
            <a:ext cx="2117090" cy="2251100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Problem Solved for Lime Kiln Theater — Finite Wisd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92" y="1650999"/>
            <a:ext cx="2251100" cy="2251101"/>
          </a:xfrm>
          <a:prstGeom prst="rect">
            <a:avLst/>
          </a:prstGeom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3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36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6600" b="1" i="1" dirty="0" smtClean="0">
                <a:solidFill>
                  <a:schemeClr val="bg1">
                    <a:lumMod val="95000"/>
                  </a:schemeClr>
                </a:solidFill>
              </a:rPr>
              <a:t>Структура сайта</a:t>
            </a:r>
            <a:endParaRPr lang="ru-RU" sz="6600" b="1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700808"/>
            <a:ext cx="8208912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700808"/>
            <a:ext cx="698477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Шапка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52320" y="1700808"/>
            <a:ext cx="122413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2348880"/>
            <a:ext cx="8208912" cy="2736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Основная часть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5085184"/>
            <a:ext cx="8208912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Подвал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286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13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48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619</TotalTime>
  <Words>31</Words>
  <Application>Microsoft Office PowerPoint</Application>
  <PresentationFormat>Экран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Cuber protection</vt:lpstr>
      <vt:lpstr>Введение</vt:lpstr>
      <vt:lpstr>Цели</vt:lpstr>
      <vt:lpstr>Средства создания</vt:lpstr>
      <vt:lpstr>Структура сайта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Cuber protection</dc:title>
  <dc:creator>Nikolay Shevelev</dc:creator>
  <cp:lastModifiedBy>Дмитрий Шевелев</cp:lastModifiedBy>
  <cp:revision>11</cp:revision>
  <dcterms:created xsi:type="dcterms:W3CDTF">2021-02-23T05:03:25Z</dcterms:created>
  <dcterms:modified xsi:type="dcterms:W3CDTF">2021-02-23T15:34:14Z</dcterms:modified>
</cp:coreProperties>
</file>