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1" r:id="rId2"/>
    <p:sldId id="632" r:id="rId3"/>
    <p:sldId id="685" r:id="rId4"/>
    <p:sldId id="660" r:id="rId5"/>
    <p:sldId id="684" r:id="rId6"/>
    <p:sldId id="677" r:id="rId7"/>
    <p:sldId id="675" r:id="rId8"/>
    <p:sldId id="678" r:id="rId9"/>
    <p:sldId id="676" r:id="rId10"/>
    <p:sldId id="679" r:id="rId11"/>
    <p:sldId id="680" r:id="rId12"/>
    <p:sldId id="681" r:id="rId13"/>
    <p:sldId id="682" r:id="rId14"/>
    <p:sldId id="653" r:id="rId15"/>
    <p:sldId id="655" r:id="rId16"/>
    <p:sldId id="654" r:id="rId17"/>
    <p:sldId id="656" r:id="rId18"/>
    <p:sldId id="659" r:id="rId1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85"/>
            <p14:sldId id="660"/>
            <p14:sldId id="684"/>
            <p14:sldId id="677"/>
            <p14:sldId id="675"/>
            <p14:sldId id="678"/>
            <p14:sldId id="676"/>
            <p14:sldId id="679"/>
            <p14:sldId id="680"/>
            <p14:sldId id="681"/>
            <p14:sldId id="682"/>
            <p14:sldId id="653"/>
            <p14:sldId id="655"/>
            <p14:sldId id="654"/>
            <p14:sldId id="656"/>
            <p14:sldId id="6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80" d="100"/>
          <a:sy n="80" d="100"/>
        </p:scale>
        <p:origin x="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73656"/>
            <a:ext cx="8115562" cy="1440160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ЭМОЦИОНАЛЬНОЙ СФЕРЫ ПСИХИКИ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666351"/>
              </p:ext>
            </p:extLst>
          </p:nvPr>
        </p:nvGraphicFramePr>
        <p:xfrm>
          <a:off x="185228" y="1700807"/>
          <a:ext cx="8829745" cy="503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7029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4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24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51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Личностные преимущества, выявляемые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субтестом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 (оценка восьми стимульных цветов)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Личностные преимущества, выявляемые </a:t>
                      </a:r>
                      <a:r>
                        <a:rPr lang="ru-RU" sz="24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суб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 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тестом 2 (оценка шестнадцати стимульных цветов)</a:t>
                      </a:r>
                    </a:p>
                    <a:p>
                      <a:endParaRPr lang="ru-RU" sz="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3. Личностные преимущества, выявляемые  </a:t>
                      </a: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4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субтестом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3  (оценка пяти стимульных цветов)</a:t>
                      </a:r>
                    </a:p>
                    <a:p>
                      <a:endParaRPr lang="ru-RU" sz="24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Заключение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endParaRPr lang="ru-RU" sz="16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90552">
                <a:tc>
                  <a:txBody>
                    <a:bodyPr/>
                    <a:lstStyle/>
                    <a:p>
                      <a:r>
                        <a:rPr lang="ru-RU" sz="24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побуждение,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сильно выраженную (высокую) ориентацию (с выраженностью, составляющей 3 балла).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следующих, латентных (неосознанных) уровнях (местах в ранговом ряду), находятся побуждения (к удовлетворению соответствующих ориентаций), обусловливающие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ющие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уровни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побуждений,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реализуемые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отсроченном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-штабе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времени.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получаемое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сочетание цветов отражает функционирование эмоциональной сферы психики, модель которой представлена на приведенном ниже рисунке.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рисунке, в виде системы А, представлена модель эмоциональной сферы психики, где: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основных цветов, на первом, осознанном  уровне  (представ-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ляющем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ориентацию   в   реальном   времени),   находится</a:t>
            </a: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Ориентации на  удовлетворение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потребности: в привязан-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самоутверждении, в действии и достижении успеха, в изменении.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(1-4) являются элементами подсистем, отражающими побуждения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Побуждения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удовлетворению потребности: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привязан-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самоутверждении, в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действии и достижении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успеха, в изменении.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отражают выраженность как ориентации мотивов, так 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побуждений. 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Б (1-4) являются подсистемами, отражающими ориентации мотивов;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733256"/>
            <a:ext cx="8640960" cy="95996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552728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spc="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000" dirty="0" smtClean="0"/>
              <a:t> </a:t>
            </a: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/>
              <a:t> </a:t>
            </a: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118225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7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39"/>
            <a:ext cx="8107264" cy="834129"/>
          </a:xfrm>
          <a:solidFill>
            <a:srgbClr val="FFFFFF"/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</a:t>
            </a:r>
            <a: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ВЫЯВЛЯЕМЫЕ СУБТЕСТОМ </a:t>
            </a:r>
            <a: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Особенности, выявленные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(оценка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пяти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стимульных цветов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данным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заключаются в том, что выявляются еще одна разновидность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актуальных проблем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сферы психики.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Получаемое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пяти ахроматических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 может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указывать на проблемы,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значимые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в ближайшей зоне развития, так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стратегически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значимые проблемы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используется вариант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стимульных цветов М.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состоящий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7-ми цветовых таблиц: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8-ми цветов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«4-х основных цветов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синего цвета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«зеленого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цвета»,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«красного цвета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желтого цвета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«серого цвета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13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4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4314"/>
            <a:ext cx="8035256" cy="621852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08720"/>
            <a:ext cx="8786874" cy="5692379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коротко об особенностях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цветовых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-чтений.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показывают, что в цветовых предпочтениях отражается психофизиологическое содержание, сущест­венно важное как для деятельности человека, так и для выражения им собственных желаний, чувств и переживаний.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Отчасти поэтому нас завораживают полотна выдающихся мастеров.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них находим мы созвучие волную­щих нас (порой глубоко личностных) переживаний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мы оказы­ваемся одновременно и свидетелями, 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стниками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необыкновенного «представления», где художник —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мастер громадного дарования, переживающий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богатейшую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8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полутонов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оттенков. И тем самым, отражающих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осо-бенности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эмоциональной сферы и доносящих до нас палитру побуждений, которые обусловливают своеобразие мотивации художника.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великие мастера несут нам и пыл, и тишь своей души и своего времени. Видимо, отчасти и в этом состоит один из секретов формирования того классического в живописи, которое близко и понятно человеку любого времени.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предпочтения определенных цветовых стимулов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дают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ключ к раскрытию специфических сторон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эмоциона-льной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сферы психики, значимых для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большое практическое значение имеют специфические особенности эмоциональной сферы психики,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проявляющиеся     актуализированной    востребованностью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гамму чувств,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как бы еще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продолжает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творить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то 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насы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-щенными контрастными мазками, то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красками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нежнейших</a:t>
            </a:r>
            <a:endParaRPr lang="ru-RU" sz="23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особенность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восприятия хроматической цветовой среды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имеет важное «прикладное значение», например, влияет на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привлекательность цветового оформления фасовки товара, фирменного стиля, презентаций, выставок и т.п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наличие у потенциальных покупателей актуального желания в удовлетворении данной потребности можно использовать для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экологичного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эффективного продвижения на рынке.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этого, при цветовом оформлении, важно учитывать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осо-бенности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цветовосприятия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и, прежде всего,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потребность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покупателей в хроматической цветовой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среде,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которые активно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влияют на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привлечение внимания, в том числе:</a:t>
            </a:r>
          </a:p>
          <a:p>
            <a:pPr marL="0" lv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определенные сочетания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красного цвета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оттенков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</a:t>
            </a:r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определенной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цветовой среды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  <a:solidFill>
            <a:srgbClr val="FFFFFF"/>
          </a:solidFill>
        </p:spPr>
        <p:txBody>
          <a:bodyPr/>
          <a:lstStyle/>
          <a:p>
            <a:pPr marL="0" lv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определенные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сочетания синего цвета и его оттенков с желтым цветом и его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оттенками, которые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привлекают внимание лиц склонных к проявлению,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открытости (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соот-ветствующей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выраженности);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определенные сочетания зеленого цвета и его оттенков с красным цветом и его оттенками, которые привлекают внимание лиц склонных к проявлению, закрытости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соот-ветствующей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целом это дает возможность увеличивать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привлека-тельность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рекламы (фирменного стиля, бренда и т. п.), обе-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спечивать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конкурентное преимущество, усиливать позиции на рынке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оптимизация предложенного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цветового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152128"/>
          </a:xfrm>
          <a:solidFill>
            <a:srgbClr val="FDFFE1"/>
          </a:solidFill>
        </p:spPr>
        <p:txBody>
          <a:bodyPr/>
          <a:lstStyle/>
          <a:p>
            <a:pPr marL="0" lvl="0" indent="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цветом и его оттенками, которые привлекают внимание лиц склонных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проявлению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эксцентричности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(соответствую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щей выраженности); 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хроматической цветовой среде», только для 2% лиц,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совершающих покупки, по результатам цветового 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реда-ктирования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увеличило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свою привлекательность до 54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 есть оно стало привлекательнее в 27 раз (чем 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предло-женное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самым предложенное цветовое решение будет в значительной степени способствовать увеличению продаж, по сравнению с имеющимся решением, в котором этот фактор задействован очень слабо. </a:t>
            </a: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не предел.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дальнейшее увеличение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предложен-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ного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предполагает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изменение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дизайна.</a:t>
            </a:r>
          </a:p>
          <a:p>
            <a:pPr marL="0" indent="0" algn="just">
              <a:buNone/>
            </a:pP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подробно об этом, раскрывается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семинаре-тренинге (</a:t>
            </a:r>
            <a:r>
              <a:rPr lang="ru-RU" sz="235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«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Авторская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технология оптимизации </a:t>
            </a:r>
            <a:r>
              <a:rPr lang="ru-RU" sz="23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самореализа</a:t>
            </a:r>
            <a:r>
              <a:rPr lang="en-US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ции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50" b="1" i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интегратор совпадающих интересов». О порядке записи на будет сообщено в анонсе, на  </a:t>
            </a:r>
            <a:r>
              <a:rPr lang="en-US" sz="235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atos-isi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(в разделе «Дополнительная информация»).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привлекательного,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фактору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«удовлетворение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потребно-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39"/>
            <a:ext cx="8107264" cy="834129"/>
          </a:xfrm>
          <a:solidFill>
            <a:srgbClr val="FFFFFF"/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</a:t>
            </a:r>
            <a: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ВЫЯВЛЯЕМЫЕ СУБТЕСТОМ 1 </a:t>
            </a:r>
            <a:endParaRPr lang="en-US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054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ВНИМАНИЕ!</a:t>
            </a:r>
          </a:p>
          <a:p>
            <a:pPr marL="0" indent="0" algn="just">
              <a:buNone/>
            </a:pPr>
            <a:r>
              <a:rPr lang="ru-RU" b="1" cap="all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ля измерения ресурсов эмоциональной сферы психики автор рекомендует использовать стимульные цвета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М.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на бумажном носителе. И только оригинальный стимульный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материал (производство Швейцария), включающий специально подобранные 25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Полный вариант состоит из 7-ми цветовых таблиц: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«серого цвета»;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«8-ми цветов»;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«4-х основных цветов»;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«синего цвета»: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«зеленого цвета»;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«красного цвета»;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их покупки достаточно, как правило, написать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поис-ковике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«стимульные цвета М.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купить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>
              <a:buFont typeface="Arial" charset="0"/>
              <a:buChar char="•"/>
            </a:pPr>
            <a:endParaRPr lang="ru-RU" sz="1400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ЭМОЦИОНАЛЬНОЙ СФЕРЫ           ПСИХИКИ, ВЫЯВЛЯЕМЫЕ ПОСРЕДСТВОМ СУБТЕСТА 1 (ОЦЕНКА ВОСЬМИ СТИМУЛЬНЫХ ЦВЕТОВ).</a:t>
            </a:r>
          </a:p>
          <a:p>
            <a:pPr marL="0" indent="0" algn="ctr">
              <a:buNone/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Ресурсы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данным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проявляются:  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  ресурсами  ситуативной  адаптации.  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зависимости от соотношения мест, занимаемых основными и дополнительными (кроме фиолетового) цветами в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вы-борах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определяется степень адаптации к сложившейся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ации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Получаемая мера адаптации к ситуации может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вать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на возможность активной дея­тельности, так и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интенсивность психической напряженности (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дискомфорта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«желтого цвета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».*</a:t>
            </a:r>
            <a:r>
              <a:rPr lang="ru-RU" sz="2400" dirty="0" smtClean="0">
                <a:solidFill>
                  <a:schemeClr val="bg2"/>
                </a:solidFill>
              </a:rPr>
              <a:t/>
            </a:r>
            <a:br>
              <a:rPr lang="ru-RU" sz="24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относительно слабо, если основной цвет, то есть 1 или 2, или 3, или 4, находится на шестом месте, а дополнительный 6 или 7, или 0 (кроме 5-го, фиолетового) - на третьем;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соответствует среднему значению, если основной цвет находится на седьмом месте, а дополнительный - на втором;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наиболее сильно, если основной цвет занимает восьмое место, а дополнительный - на первом.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    ресурсами     работоспособности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Комбинация из зеленого, красного и желтого цветов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«группа работоспособности»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отражает состояние работоспособности вместе с присущими ей особенностями адресного проявления активности.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если на первом месте в этой комбинации находится: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30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Интенсивность ощущения дискомфорта, сопутствующего снижению       способности       адаптироваться     к      ситуации, </a:t>
            </a:r>
            <a:r>
              <a:rPr lang="ru-RU" sz="240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относительно слабо, если основной цвет, то есть 1 или 2, или 3, или 4, находится на шестом месте, а дополнительный 6 или 7, или 0 (кроме 5-го, фиолетового) - на третьем;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соответствует среднему значению, если основной цвет находится на седьмом месте, а дополнительный - на втором;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наиболее сильно, если основной цвет занимает восьмое место, а дополнительный - на первом.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    ресурсами     работоспособности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Комбинация из зеленого, красного и желтого цветов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«группа работоспособности»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отражает состояние работоспособности вместе с присущими ей особенностями адресного проявления активности.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если на первом месте в этой комбинации находится: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проявляется: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красный цвет, то главное направление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работе является получение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радости от достигнутого результата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(от выполненной задачи);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желтый цвет, то главное направление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удовлетворение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самой работе как таковой.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этом, если названное сочетание цветов располагается ближе к началу ряда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(во втором выборе),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это указывает на высокую работоспособность, а если  к концу, то на сниженную (э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позволяет получать адекватную информацию о надежности «человеческого фактора» в подразделениях, работающих в особых условиях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особенности          актуальной         проблемы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22413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зеленый цвет, то главное направление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работе является повышение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самоуважения и своего статуса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времени.</a:t>
            </a:r>
            <a:endParaRPr lang="ru-RU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зависимости от соотношения мест, занимаемых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-ем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цветов, которые занимают 1-е и 8-е места в ранговом ряду 2-го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выбора, определяется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специфика актуальной проблемы эмоциональной сферы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психики.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сферы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психики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реальном    масштабе</a:t>
            </a: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39"/>
            <a:ext cx="8107264" cy="834129"/>
          </a:xfrm>
          <a:solidFill>
            <a:srgbClr val="FFFFFF"/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</a:t>
            </a:r>
            <a: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ВЫЯВЛЯЕМЫЕ СУБТЕСТОМ 2 </a:t>
            </a:r>
            <a:endParaRPr lang="en-US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Особенности, выявленные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(оценка шестнадцати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стимульных цветов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Ресурсы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данным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проявляются: 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спецификой мотивов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составляющих ориентации эмоциональной сферы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психики.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Комбинация из синего, зеленого, красного и желтого цветов образует «оценочные числа», которые отражают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мотивов, составляющих ориентации эмоциональной сферы психики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 иерархию мотивов.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первом, осознанном уровне (представляющем мотивацию в реальном времени), находится мотив, который обусловливает высокую мотивацию (с выраженностью,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составляющей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балла)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удовлетворению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определенной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8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19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следующих, латентных (неосознанных) уровнях (местах в ранговом ряду), находятся мотивы (к удовлетворению соответствующих потребностей), обусловливающие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ющие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уровни мотивации,	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реализуемые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отсроченном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штабе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времени.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спецификой мотивов, составляющих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ориента-ции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сферы психики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оттенков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синего зеленого, красного и же-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лтого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цветов образуют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«оценочные числа», которые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отража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-ют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совокупность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побуждений,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соответствующие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(на привязанность,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самоутверждение,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действие и достижение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успеха,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изменение)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раскрывает иерархию данных побуждений.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случае   доминанты   какого-либо   из   цветов   в   выборе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потребности.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175446</TotalTime>
  <Words>1459</Words>
  <Application>Microsoft Office PowerPoint</Application>
  <PresentationFormat>Экран (4:3)</PresentationFormat>
  <Paragraphs>161</Paragraphs>
  <Slides>18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Презентация «Обзор проекта»</vt:lpstr>
      <vt:lpstr>СПЕЦИФИЧЕСКИЕ СВОЙСТВА  РЕСУРСОВ ЭМОЦИОНАЛЬНОЙ СФЕРЫ ПСИХИКИ С  О  Д  Е  Р  Ж  А  Н  И  Е       </vt:lpstr>
      <vt:lpstr>                   1. ЛИЧНОСТНЫЕ ПРЕИМУЩЕСТВА,  ВЫЯВЛЯЕМЫЕ СУБТЕСТОМ 1 </vt:lpstr>
      <vt:lpstr> 7. «желтого цвета».*  </vt:lpstr>
      <vt:lpstr> Интенсивность ощущения дискомфорта, сопутствующего снижению       способности       адаптироваться     к      ситуации,   проявляется:     </vt:lpstr>
      <vt:lpstr> проявляется:     </vt:lpstr>
      <vt:lpstr> а) зеленый цвет, то главное направление приложения активности в работе является повышение самоуважения и своего статуса;  </vt:lpstr>
      <vt:lpstr> эмоциональной    сферы    психики   в   реальном    масштабе   </vt:lpstr>
      <vt:lpstr>                   2. ЛИЧНОСТНЫЕ ПРЕИМУЩЕСТВА,  ВЫЯВЛЯЕМЫЕ СУБТЕСТОМ 2 </vt:lpstr>
      <vt:lpstr> потребности.    </vt:lpstr>
      <vt:lpstr> основных цветов, на первом, осознанном  уровне  (представ-ляющем    ориентацию   в   реальном   времени),   находится   </vt:lpstr>
      <vt:lpstr> - Б (1-4) являются подсистемами, отражающими ориентации мотивов;    </vt:lpstr>
      <vt:lpstr>                     </vt:lpstr>
      <vt:lpstr>                   3. ЛИЧНОСТНЫЕ ПРЕИМУЩЕСТВА,  ВЫЯВЛЯЕМЫЕ СУБТЕСТОМ 3 </vt:lpstr>
      <vt:lpstr>                                                                                                                     З А К Л Ю Ч Е Н И Е </vt:lpstr>
      <vt:lpstr> гамму чувств, — как бы еще  продолжает  творить  то  насы-щенными контрастными мазками, то красками  нежнейших</vt:lpstr>
      <vt:lpstr> определенной цветовой среды. </vt:lpstr>
      <vt:lpstr> цветом и его оттенками, которые привлекают внимание лиц склонных  к  проявлению   эксцентричности  (соответствую-щей выраженности);  </vt:lpstr>
      <vt:lpstr> привлекательного,  по  фактору  «удовлетворение  потребно-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2409</cp:revision>
  <dcterms:created xsi:type="dcterms:W3CDTF">2012-04-24T08:58:03Z</dcterms:created>
  <dcterms:modified xsi:type="dcterms:W3CDTF">2018-02-17T09:49:38Z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