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11" r:id="rId2"/>
    <p:sldId id="632" r:id="rId3"/>
    <p:sldId id="645" r:id="rId4"/>
    <p:sldId id="672" r:id="rId5"/>
    <p:sldId id="684" r:id="rId6"/>
    <p:sldId id="685" r:id="rId7"/>
    <p:sldId id="678" r:id="rId8"/>
    <p:sldId id="661" r:id="rId9"/>
    <p:sldId id="689" r:id="rId10"/>
    <p:sldId id="667" r:id="rId11"/>
    <p:sldId id="679" r:id="rId12"/>
    <p:sldId id="662" r:id="rId13"/>
    <p:sldId id="665" r:id="rId14"/>
    <p:sldId id="669" r:id="rId15"/>
    <p:sldId id="693" r:id="rId16"/>
    <p:sldId id="680" r:id="rId17"/>
    <p:sldId id="682" r:id="rId18"/>
    <p:sldId id="691" r:id="rId19"/>
    <p:sldId id="692" r:id="rId20"/>
    <p:sldId id="653" r:id="rId21"/>
    <p:sldId id="681" r:id="rId2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45"/>
            <p14:sldId id="672"/>
            <p14:sldId id="684"/>
            <p14:sldId id="685"/>
            <p14:sldId id="678"/>
            <p14:sldId id="661"/>
            <p14:sldId id="689"/>
            <p14:sldId id="667"/>
            <p14:sldId id="679"/>
            <p14:sldId id="662"/>
            <p14:sldId id="665"/>
            <p14:sldId id="669"/>
            <p14:sldId id="693"/>
            <p14:sldId id="680"/>
            <p14:sldId id="682"/>
            <p14:sldId id="691"/>
            <p14:sldId id="692"/>
            <p14:sldId id="653"/>
            <p14:sldId id="6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43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245664"/>
            <a:ext cx="8115562" cy="1296144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СПЕЦИФИКА ПОЛЬЗОВАНИЯ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ОБЩИМИ УМСТВЕННЫМИ СПОСОБНОСТЯМИ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02056"/>
              </p:ext>
            </p:extLst>
          </p:nvPr>
        </p:nvGraphicFramePr>
        <p:xfrm>
          <a:off x="251520" y="1700809"/>
          <a:ext cx="8693086" cy="482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820091"/>
              </a:tblGrid>
              <a:tr h="7834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2334471">
                <a:tc>
                  <a:txBody>
                    <a:bodyPr/>
                    <a:lstStyle/>
                    <a:p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ормирование и закрепление навыка </a:t>
                      </a:r>
                      <a:r>
                        <a:rPr lang="ru-RU" sz="24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распозна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  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ru-RU" sz="24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ния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и продолжения закономерных  тенденций</a:t>
                      </a:r>
                    </a:p>
                    <a:p>
                      <a:endParaRPr lang="ru-RU" sz="400" b="1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2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Формирование и закрепление навыка определения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общих черт (совпадающих свойств)</a:t>
                      </a:r>
                    </a:p>
                    <a:p>
                      <a:endParaRPr lang="ru-RU" sz="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3. Формирование и закрепление навыка дополнения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целостности различными сходствами</a:t>
                      </a:r>
                    </a:p>
                    <a:p>
                      <a:endParaRPr lang="ru-RU" sz="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4.</a:t>
                      </a:r>
                      <a:r>
                        <a:rPr lang="ru-RU" sz="24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ормирование и закрепление навыка соблюдения 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заданных условий в изменившихся обстоятельствах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842568">
                <a:tc>
                  <a:txBody>
                    <a:bodyPr/>
                    <a:lstStyle/>
                    <a:p>
                      <a:endParaRPr lang="ru-RU" sz="1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</a:t>
                      </a:r>
                    </a:p>
                    <a:p>
                      <a:r>
                        <a:rPr lang="ru-RU" sz="1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Заключение</a:t>
                      </a: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525344"/>
            <a:ext cx="8640960" cy="720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8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08712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891480"/>
            <a:ext cx="8424936" cy="727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325" y="187348"/>
            <a:ext cx="8107264" cy="836712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</a:t>
            </a:r>
            <a:b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ДОПОЛНЕНИЯ ЦЕЛОСТНОСТИ РАЗЛИЧНЫМИ СХОДСТВАМИ</a:t>
            </a:r>
            <a:endParaRPr lang="ru-RU" sz="20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методическая процедура предназначена для формирования и закрепления навыка адекватного дополнения целостности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различными сходствами,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качестве средства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 личностных преимущества, обусловлен-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общих умственных способностей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методической процедуры  для увеличения потенциала (развития навыка) умственной способности адекватного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дополнения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целостности различными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сходст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-вами,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осуществляется так же как процедуры для увеличения потенциала (развития навыка)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распознания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 закономерных  тенденций (см.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слайды 2-3).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адекватного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целостности различными сходствами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осуществляется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выполнения    графических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которые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11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9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5516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частях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 предстоит выбрать (см. примеры, приведенные ниже) из пяти фигур справа ту, которая наиболее подходит к трем фигурам слева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примере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—  правильное  решение  «3»,  в  примере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5516" y="116632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в двух частях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24936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1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последующих картинках данной методики приведены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24 задачи,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которые предстоит решить в соответствии с примерами,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приведенными выше.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систематическое решение приведенных в данной методике задач обусловливает закрепление навыка решения подобных задач и способствует увеличению потенциала общих умственных способностей адекватного дополнения целостности сходствами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посредством решения задачи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части теста (правильному решению соответствует фигура 2), обусловливается ускорение хода  мысли при выявлении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сходства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одновременно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удовлетворяющего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всем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тенден-циям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которые заданы в матрице.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Данное сходство проявляется: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равильное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«1»,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примере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 решение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«4». </a:t>
            </a:r>
          </a:p>
        </p:txBody>
      </p:sp>
    </p:spTree>
    <p:extLst>
      <p:ext uri="{BB962C8B-B14F-4D97-AF65-F5344CB8AC3E}">
        <p14:creationId xmlns:p14="http://schemas.microsoft.com/office/powerpoint/2010/main" val="23709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597352"/>
            <a:ext cx="8640960" cy="720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8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ru-RU" sz="8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-1467544"/>
            <a:ext cx="8640960" cy="8064896"/>
          </a:xfrm>
          <a:solidFill>
            <a:srgbClr val="FDFFE1"/>
          </a:solidFill>
        </p:spPr>
        <p:txBody>
          <a:bodyPr/>
          <a:lstStyle/>
          <a:p>
            <a: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5" descr="Описание: Авдеев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619672"/>
            <a:ext cx="8424936" cy="900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9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 диагональной линии матрицы как совпадением «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востре-буемого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количества фигур»,  так и «отличием формы»; 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в вертикальной линии матрицы как совпадением «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-требуемого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количества фигур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«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тождественностью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формы».  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кругах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algn="just">
              <a:buFont typeface="Arial" charset="0"/>
              <a:buChar char="•"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64096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 горизонтальной линии матрицы как совпадением «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залив-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так и «отличием формы»;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325" y="187348"/>
            <a:ext cx="8107264" cy="1009404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8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8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СОБЛЮДЕНИЯ      </a:t>
            </a:r>
            <a:br>
              <a:rPr lang="ru-RU" sz="18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5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ЗАДАННЫХ УСЛОВИЙ В ИЗМЕНИВШИХСЯОБСТОЯТЕЛЬСТВАХ</a:t>
            </a:r>
            <a:br>
              <a:rPr lang="ru-RU" sz="18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2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95580" cy="532859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методическая процедура предназначена для формирования и закрепления навыка соблюдения заданных условий в изменившихся обстоятельствах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качестве средства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 личностных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преимуществ, обусловленных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общих умственных способностей.*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методической процедуры  для увеличения потенциала (развития навыка) умственной способности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соблюдения заданных условий в изменившихся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обсто-ятельствах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осуществляется так же как процедуры для увеличения потенциала (развития навыка)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распознания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 закономерных  тенденций (см. слайд 2).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соблюдения заданных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условий  в  изменившихся   обстоятельствах   осуществляется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16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9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404664"/>
            <a:ext cx="8640960" cy="626469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в двух частях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обеих частях методик предстоит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разглядеть (см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примеры, приведенные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фигуре слева, где находится точка.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выполнения    графических    задач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которые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529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0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систематическое решение приведенных в данной методике задач обусловливает закрепление навыка решения подобных задач и способствует увеличению потенциала общих умственных способностей соблюдения заданных условий в изменившихся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обстоятельствах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Например, посредством решения задачи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VII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части теста (правильному решению соответствует композиция 3), обусловливается ускорение мышления при нахождении условий, где возможен адекватный маневр ресурсами.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фигуре 3 обнаруживается композиция элементов, где точка оказывается: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«в круге»; 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152128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данной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методики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приведены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задач, которые предстоит решить в соответствии с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примера-ми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приведенными выше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45224"/>
            <a:ext cx="8640960" cy="122413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«вне эллипса» и «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 квадрата»,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эллипс так же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зани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-мает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частично две стороны квадрата и так же находится в вертикальном положении.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-3627784"/>
            <a:ext cx="8640960" cy="9073008"/>
          </a:xfrm>
          <a:solidFill>
            <a:srgbClr val="FFFFFF"/>
          </a:solidFill>
        </p:spPr>
        <p:txBody>
          <a:bodyPr/>
          <a:lstStyle/>
          <a:p>
            <a: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Авдеев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1580977"/>
            <a:ext cx="6696744" cy="702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3856"/>
            <a:ext cx="8107264" cy="763412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РАСПО-</a:t>
            </a:r>
            <a:b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ЗНАНИЯ  И ПРОДОЛЖЕНИЯ ЗАКОНОМЕРНЫХ  ТЕНДЕНЦИЙ</a:t>
            </a:r>
            <a:endParaRPr lang="ru-RU" sz="20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95580" cy="57606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методическая процедура предназначена для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формирования и закрепления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навыка распознания 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продол-жения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закономерных  тенденций, в качестве средства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 личностных преимущества,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обусловлен-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общих умственных способностей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Применение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методической процедуры  для увеличения потенциала (развития навыка) умственной способности распознания и продолжения закономерных  тенденций, как правило, производится в следующем порядке: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первую неделю – раз в день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вторую неделю – 1 раз через два дня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третью и четвертую недели – 1 раз через три дня; 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следующий месяц - 1 раз в неделю;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ru-RU" b="1" i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ru-RU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1663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2852"/>
            <a:ext cx="8035256" cy="690113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153" y="980728"/>
            <a:ext cx="8786874" cy="576438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следует отметить, что формирование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навыков пользования общими умственными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способностями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обус-ловливает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повышение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толерантности  по  отношению  к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трудным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задачам, выполнение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требует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 данных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способностей.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после закрепления навыков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пользования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умственными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способностями, важно определить, которая из способностей является более продуктивной.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Имеются в виду способности: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распознания    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продолжения закономерных 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тенденций;</a:t>
            </a:r>
          </a:p>
          <a:p>
            <a:pPr marL="0" indent="0"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общих черт (совпадающих свойств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ru-RU" b="1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дополнения целостности различными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сходствами;</a:t>
            </a:r>
            <a:endParaRPr lang="ru-RU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8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этого применяется специальная процедура выявления более продуктивного пользования навыка общими умственными способностями (из указанных выше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того, данную процедуру, в случае целесообразности, можно использовать для проведения тестирования ресурсов общих умственных способностей*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случае, применять методики закрепления навыка пользования данными способностями рекомендуется, только, после тестирования настоящих ресурсов.</a:t>
            </a:r>
          </a:p>
          <a:p>
            <a:pPr marL="0" indent="0" algn="just">
              <a:buNone/>
            </a:pPr>
            <a:endParaRPr lang="ru-RU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864096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соблюдения заданных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условий </a:t>
            </a:r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изменившихся  </a:t>
            </a:r>
            <a:r>
              <a:rPr lang="ru-RU" sz="2400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обстояте-льствах</a:t>
            </a:r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lv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(для поддержания формы) – 1 раз в 1-2 месяца.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ВНИМАНИЕ,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случае пропуска сеанса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развития навыка,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 на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следующий день или в выходные дни, </a:t>
            </a:r>
            <a:r>
              <a:rPr lang="ru-RU" b="1" i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наверстать упущенное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графических задач  указываются в бланках регистрации ответов на задачи </a:t>
            </a:r>
            <a:r>
              <a:rPr lang="ru-RU" b="1" i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соответствующих частей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методики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распознания и продолжения закономерных  тенденций осуществляется  посредством выполнения графических задач, которые объеди­нены в двух частях методики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частях методик предстоит выбрать (см. примеры, приведенные ниже)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пяти фигур справа ту, которая наиболее подходит к трем фигурам слева.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затем еще месяц - 1 раз в 2 недели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365104"/>
            <a:ext cx="8640960" cy="22322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примерах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правильное решение «1», а в примере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правильное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«3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данной методики приведены 24 задачи, которые предстоит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решить в соответствии с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примерами, приведенными выше.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4104456"/>
          </a:xfrm>
          <a:solidFill>
            <a:srgbClr val="FDFFE1"/>
          </a:solidFill>
        </p:spPr>
        <p:txBody>
          <a:bodyPr/>
          <a:lstStyle/>
          <a:p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6895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3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методике задач обусловливает закрепление навыка решения подобных задач и способствует увеличению потенциала общих умственных способностей распознания и продолжения закономерных  тенденций.*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Например, посредством решения задачи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(см. картинки ниже),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второй части теста (правильному решению соответствует фигура 4), формируется навык движения мысли в двух направлениях: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В направлении обнаружения закономерной тенденции перемещения элементов  «фигуры» (в данном случае слева направо). 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В направлении выявления тенденции перемещения элемента со  «штриховкой»   и   элемента   с   «заливкой»   (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настоящем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случае справа налево).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систематическое  решение  приведенных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165304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8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cap="all" dirty="0"/>
              <a:t> </a:t>
            </a:r>
            <a:endParaRPr lang="ru-RU" dirty="0"/>
          </a:p>
          <a:p>
            <a:r>
              <a:rPr lang="ru-RU" b="1" cap="all" dirty="0"/>
              <a:t> </a:t>
            </a:r>
            <a:endParaRPr lang="ru-RU" dirty="0"/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976664"/>
          </a:xfrm>
          <a:solidFill>
            <a:srgbClr val="FDFFE1"/>
          </a:solidFill>
        </p:spPr>
        <p:txBody>
          <a:bodyPr/>
          <a:lstStyle/>
          <a:p>
            <a:pPr lvl="0"/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275856"/>
            <a:ext cx="8424936" cy="1065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4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325" y="187348"/>
            <a:ext cx="8107264" cy="836712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ОПРЕДЕЛЕНИЯ    ОБЩИХ ЧЕРТ (СОВПАДАЮЩИХ СВОЙСТВ)</a:t>
            </a:r>
            <a:endParaRPr lang="ru-RU" sz="20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методическая процедура предназначена для формирования и закрепления навыка определения общих черт (совпадающих свойств)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качестве средства увели-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потенциала личностных преимущества, обусловлен-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общих умственных способностей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методической процедуры  для увеличения потенциала (развития навыка) умственной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черт (совпадающих свойств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осуще-ствляется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же как процедуры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увеличения потенциала (развития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распознания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закономер-ных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тенденций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слайды 2-3).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определения общих черт (совпадающих свойств) осуществляется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графических задач,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 в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двух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7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9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92896"/>
            <a:ext cx="8640960" cy="41764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8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последующих картинках данной методики приведены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28 задач, которые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предстоит решить в соответствии с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примера-ми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приведенными выше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систематическое решение приведенных 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методике задач обусловливает закрепление навыка решения подобных задач и способствует увеличению потенциала общих умственных способностей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</a:t>
            </a:r>
            <a:r>
              <a:rPr lang="ru-RU" sz="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</a:rPr>
            </a:b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1891" y="185300"/>
            <a:ext cx="8640960" cy="237626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частях методики.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частях  методик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предстоит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выбрать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(см.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примеры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приведенные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ниже) из пяти фигур справа ту, которая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наибо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-лее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подходит к трем фигурам слева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примере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 правильное решение  «4»,  а  в  примере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— правильное решение «1».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4249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7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Например, посредством решения задачи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XIV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части теста (правильному решению соответствует композиция 4), обусловливается устойчивая ориентация на поиск совпадающих «элементов».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ходе ее решения обнаруживается: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 композициях 1 и 3 сходство по наличию «заливки» в левых кругах; 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 композициях 2 и 5 сходство по наличию «штриховки»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левых кругах;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 композициях 1 и 2 сходство по отсутствию «заливки» в правых кругах; 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в композициях 3 и 5 сходство по симметричному наполнению «заливками» и «штриховками»  обоих кругов.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черт (совпадающих свойств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176757</TotalTime>
  <Words>1344</Words>
  <Application>Microsoft Office PowerPoint</Application>
  <PresentationFormat>Экран (4:3)</PresentationFormat>
  <Paragraphs>226</Paragraphs>
  <Slides>21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Презентация «Обзор проекта»</vt:lpstr>
      <vt:lpstr>СПЕЦИФИКА ПОЛЬЗОВАНИЯ  ОБЩИМИ УМСТВЕННЫМИ СПОСОБНОСТЯМИ С  О  Д  Е  Р  Ж  А  Н  И  Е       </vt:lpstr>
      <vt:lpstr>                        1. ФОРМИРОВАНИЕ И ЗАКРЕПЛЕНИЕ НАВЫКА РАСПО-  ЗНАНИЯ  И ПРОДОЛЖЕНИЯ ЗАКОНОМЕРНЫХ  ТЕНДЕНЦИЙ</vt:lpstr>
      <vt:lpstr>затем еще месяц - 1 раз в 2 недели;    </vt:lpstr>
      <vt:lpstr> </vt:lpstr>
      <vt:lpstr> Таким образом,   систематическое  решение  приведенных  в   </vt:lpstr>
      <vt:lpstr>      </vt:lpstr>
      <vt:lpstr>                               2. ФОРМИРОВАНИЕ И ЗАКРЕПЛЕНИЕ НАВЫКА ОПРЕДЕЛЕНИЯ    ОБЩИХ ЧЕРТ (СОВПАДАЮЩИХ СВОЙСТВ)</vt:lpstr>
      <vt:lpstr>частях методики. В обеих частях  методик  предстоит  выбрать  (см.  примеры, приведенные ниже) из пяти фигур справа ту, которая наибо-лее подходит к трем фигурам слева. В примере I— правильное решение  «4»,  а  в  примере  II  — правильное решение «1».     </vt:lpstr>
      <vt:lpstr>общих черт (совпадающих свойств).*   </vt:lpstr>
      <vt:lpstr>  </vt:lpstr>
      <vt:lpstr>                               3. ФОРМИРОВАНИЕ И ЗАКРЕПЛЕНИЕ НАВЫКА  ДОПОЛНЕНИЯ ЦЕЛОСТНОСТИ РАЗЛИЧНЫМИ СХОДСТВАМИ</vt:lpstr>
      <vt:lpstr>объеди­нены в двух частях методики.    </vt:lpstr>
      <vt:lpstr>правильное  решение «1»,  в  примере  III  -  решение  «4». </vt:lpstr>
      <vt:lpstr>. </vt:lpstr>
      <vt:lpstr>а) в горизонтальной линии матрицы как совпадением «залив-ки», так и «отличием формы»;     </vt:lpstr>
      <vt:lpstr>                        4. ФОРМИРОВАНИЕ И ЗАКРЕПЛЕНИЕ НАВЫКА СОБЛЮДЕНИЯ           ЗАДАННЫХ УСЛОВИЙ В ИЗМЕНИВШИХСЯОБСТОЯТЕЛЬСТВАХ </vt:lpstr>
      <vt:lpstr>посредством    выполнения    графических    задач,   которые</vt:lpstr>
      <vt:lpstr>На последующих картинках данной методики  приведены 16 задач, которые предстоит решить в соответствии с примера-ми, приведенными выше.</vt:lpstr>
      <vt:lpstr>.</vt:lpstr>
      <vt:lpstr>                                                                                                                     З А К Л Ю Ч Е Н И Е </vt:lpstr>
      <vt:lpstr>г) соблюдения заданных условий в  изменившихся  обстояте-льствах.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2465</cp:revision>
  <dcterms:created xsi:type="dcterms:W3CDTF">2012-04-24T08:58:03Z</dcterms:created>
  <dcterms:modified xsi:type="dcterms:W3CDTF">2017-09-27T11:02:40Z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