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611" r:id="rId2"/>
    <p:sldId id="640" r:id="rId3"/>
    <p:sldId id="632" r:id="rId4"/>
    <p:sldId id="615" r:id="rId5"/>
    <p:sldId id="634" r:id="rId6"/>
    <p:sldId id="635" r:id="rId7"/>
    <p:sldId id="637" r:id="rId8"/>
    <p:sldId id="620" r:id="rId9"/>
    <p:sldId id="622" r:id="rId10"/>
    <p:sldId id="623" r:id="rId11"/>
    <p:sldId id="625" r:id="rId12"/>
    <p:sldId id="624" r:id="rId13"/>
    <p:sldId id="638" r:id="rId14"/>
    <p:sldId id="627" r:id="rId15"/>
    <p:sldId id="628" r:id="rId16"/>
    <p:sldId id="629" r:id="rId17"/>
    <p:sldId id="630" r:id="rId18"/>
    <p:sldId id="631" r:id="rId19"/>
    <p:sldId id="643" r:id="rId20"/>
    <p:sldId id="642" r:id="rId21"/>
  </p:sldIdLst>
  <p:sldSz cx="9144000" cy="6858000" type="screen4x3"/>
  <p:notesSz cx="6946900" cy="92837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Раздел по умолчанию" id="{7E49E867-CD6D-4A01-8320-86BCA05A8355}">
          <p14:sldIdLst>
            <p14:sldId id="611"/>
            <p14:sldId id="640"/>
          </p14:sldIdLst>
        </p14:section>
        <p14:section name="Раздел без заголовка" id="{2F3C7BD6-BDB9-4F12-89F3-C162A0C8320B}">
          <p14:sldIdLst>
            <p14:sldId id="632"/>
            <p14:sldId id="615"/>
            <p14:sldId id="634"/>
            <p14:sldId id="635"/>
            <p14:sldId id="637"/>
            <p14:sldId id="620"/>
            <p14:sldId id="622"/>
            <p14:sldId id="623"/>
            <p14:sldId id="625"/>
            <p14:sldId id="624"/>
            <p14:sldId id="638"/>
            <p14:sldId id="627"/>
            <p14:sldId id="628"/>
            <p14:sldId id="629"/>
            <p14:sldId id="630"/>
            <p14:sldId id="631"/>
            <p14:sldId id="643"/>
            <p14:sldId id="64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FFFFFF"/>
    <a:srgbClr val="0C9226"/>
    <a:srgbClr val="CC3300"/>
    <a:srgbClr val="FF0000"/>
    <a:srgbClr val="66FFCC"/>
    <a:srgbClr val="00FF99"/>
    <a:srgbClr val="FF33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86" autoAdjust="0"/>
    <p:restoredTop sz="78979" autoAdjust="0"/>
  </p:normalViewPr>
  <p:slideViewPr>
    <p:cSldViewPr>
      <p:cViewPr>
        <p:scale>
          <a:sx n="70" d="100"/>
          <a:sy n="70" d="100"/>
        </p:scale>
        <p:origin x="-324" y="-360"/>
      </p:cViewPr>
      <p:guideLst>
        <p:guide orient="horz" pos="2160"/>
        <p:guide pos="2880"/>
      </p:guideLst>
    </p:cSldViewPr>
  </p:slideViewPr>
  <p:outlineViewPr>
    <p:cViewPr>
      <p:scale>
        <a:sx n="33" d="100"/>
        <a:sy n="33" d="100"/>
      </p:scale>
      <p:origin x="0" y="20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09900" cy="463550"/>
          </a:xfrm>
          <a:prstGeom prst="rect">
            <a:avLst/>
          </a:prstGeom>
          <a:noFill/>
          <a:ln w="12700" cap="sq">
            <a:noFill/>
            <a:miter lim="800000"/>
            <a:headEnd type="none" w="sm" len="sm"/>
            <a:tailEnd type="none" w="sm" len="sm"/>
          </a:ln>
          <a:effectLst/>
        </p:spPr>
        <p:txBody>
          <a:bodyPr vert="horz" wrap="square" lIns="92738" tIns="46368" rIns="92738" bIns="46368" numCol="1" anchor="t" anchorCtr="0" compatLnSpc="1">
            <a:prstTxWarp prst="textNoShape">
              <a:avLst/>
            </a:prstTxWarp>
          </a:bodyPr>
          <a:lstStyle>
            <a:lvl1pPr defTabSz="925513" eaLnBrk="0" hangingPunct="0">
              <a:defRPr sz="1200"/>
            </a:lvl1pPr>
          </a:lstStyle>
          <a:p>
            <a:endParaRPr lang="ru-RU"/>
          </a:p>
        </p:txBody>
      </p:sp>
      <p:sp>
        <p:nvSpPr>
          <p:cNvPr id="20483" name="Rectangle 3"/>
          <p:cNvSpPr>
            <a:spLocks noGrp="1" noChangeArrowheads="1"/>
          </p:cNvSpPr>
          <p:nvPr>
            <p:ph type="dt" sz="quarter" idx="1"/>
          </p:nvPr>
        </p:nvSpPr>
        <p:spPr bwMode="auto">
          <a:xfrm>
            <a:off x="3937000" y="0"/>
            <a:ext cx="3009900" cy="463550"/>
          </a:xfrm>
          <a:prstGeom prst="rect">
            <a:avLst/>
          </a:prstGeom>
          <a:noFill/>
          <a:ln w="12700" cap="sq">
            <a:noFill/>
            <a:miter lim="800000"/>
            <a:headEnd type="none" w="sm" len="sm"/>
            <a:tailEnd type="none" w="sm" len="sm"/>
          </a:ln>
          <a:effectLst/>
        </p:spPr>
        <p:txBody>
          <a:bodyPr vert="horz" wrap="square" lIns="92738" tIns="46368" rIns="92738" bIns="46368" numCol="1" anchor="t" anchorCtr="0" compatLnSpc="1">
            <a:prstTxWarp prst="textNoShape">
              <a:avLst/>
            </a:prstTxWarp>
          </a:bodyPr>
          <a:lstStyle>
            <a:lvl1pPr algn="r" defTabSz="925513" eaLnBrk="0" hangingPunct="0">
              <a:defRPr sz="1200"/>
            </a:lvl1pPr>
          </a:lstStyle>
          <a:p>
            <a:endParaRPr lang="ru-RU"/>
          </a:p>
        </p:txBody>
      </p:sp>
      <p:sp>
        <p:nvSpPr>
          <p:cNvPr id="20484" name="Rectangle 4"/>
          <p:cNvSpPr>
            <a:spLocks noGrp="1" noChangeArrowheads="1"/>
          </p:cNvSpPr>
          <p:nvPr>
            <p:ph type="ftr" sz="quarter" idx="2"/>
          </p:nvPr>
        </p:nvSpPr>
        <p:spPr bwMode="auto">
          <a:xfrm>
            <a:off x="0" y="8820150"/>
            <a:ext cx="3009900" cy="463550"/>
          </a:xfrm>
          <a:prstGeom prst="rect">
            <a:avLst/>
          </a:prstGeom>
          <a:noFill/>
          <a:ln w="12700" cap="sq">
            <a:noFill/>
            <a:miter lim="800000"/>
            <a:headEnd type="none" w="sm" len="sm"/>
            <a:tailEnd type="none" w="sm" len="sm"/>
          </a:ln>
          <a:effectLst/>
        </p:spPr>
        <p:txBody>
          <a:bodyPr vert="horz" wrap="square" lIns="92738" tIns="46368" rIns="92738" bIns="46368" numCol="1" anchor="b" anchorCtr="0" compatLnSpc="1">
            <a:prstTxWarp prst="textNoShape">
              <a:avLst/>
            </a:prstTxWarp>
          </a:bodyPr>
          <a:lstStyle>
            <a:lvl1pPr defTabSz="925513" eaLnBrk="0" hangingPunct="0">
              <a:defRPr sz="1200"/>
            </a:lvl1pPr>
          </a:lstStyle>
          <a:p>
            <a:endParaRPr lang="ru-RU"/>
          </a:p>
        </p:txBody>
      </p:sp>
      <p:sp>
        <p:nvSpPr>
          <p:cNvPr id="20485" name="Rectangle 5"/>
          <p:cNvSpPr>
            <a:spLocks noGrp="1" noChangeArrowheads="1"/>
          </p:cNvSpPr>
          <p:nvPr>
            <p:ph type="sldNum" sz="quarter" idx="3"/>
          </p:nvPr>
        </p:nvSpPr>
        <p:spPr bwMode="auto">
          <a:xfrm>
            <a:off x="3937000" y="8820150"/>
            <a:ext cx="3009900" cy="463550"/>
          </a:xfrm>
          <a:prstGeom prst="rect">
            <a:avLst/>
          </a:prstGeom>
          <a:noFill/>
          <a:ln w="12700" cap="sq">
            <a:noFill/>
            <a:miter lim="800000"/>
            <a:headEnd type="none" w="sm" len="sm"/>
            <a:tailEnd type="none" w="sm" len="sm"/>
          </a:ln>
          <a:effectLst/>
        </p:spPr>
        <p:txBody>
          <a:bodyPr vert="horz" wrap="square" lIns="92738" tIns="46368" rIns="92738" bIns="46368" numCol="1" anchor="b" anchorCtr="0" compatLnSpc="1">
            <a:prstTxWarp prst="textNoShape">
              <a:avLst/>
            </a:prstTxWarp>
          </a:bodyPr>
          <a:lstStyle>
            <a:lvl1pPr algn="r" defTabSz="925513" eaLnBrk="0" hangingPunct="0">
              <a:defRPr sz="1200"/>
            </a:lvl1pPr>
          </a:lstStyle>
          <a:p>
            <a:fld id="{C7B21DC6-B894-4942-A721-F46688E2DDD3}" type="slidenum">
              <a:rPr lang="ru-RU"/>
              <a:pPr/>
              <a:t>‹#›</a:t>
            </a:fld>
            <a:endParaRPr lang="ru-RU"/>
          </a:p>
        </p:txBody>
      </p:sp>
    </p:spTree>
    <p:extLst>
      <p:ext uri="{BB962C8B-B14F-4D97-AF65-F5344CB8AC3E}">
        <p14:creationId xmlns:p14="http://schemas.microsoft.com/office/powerpoint/2010/main" val="3354366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09900" cy="463550"/>
          </a:xfrm>
          <a:prstGeom prst="rect">
            <a:avLst/>
          </a:prstGeom>
          <a:noFill/>
          <a:ln w="12700" cap="sq">
            <a:noFill/>
            <a:miter lim="800000"/>
            <a:headEnd type="none" w="sm" len="sm"/>
            <a:tailEnd type="none" w="sm" len="sm"/>
          </a:ln>
        </p:spPr>
        <p:txBody>
          <a:bodyPr vert="horz" wrap="square" lIns="92738" tIns="46368" rIns="92738" bIns="46368" numCol="1" anchor="t" anchorCtr="0" compatLnSpc="1">
            <a:prstTxWarp prst="textNoShape">
              <a:avLst/>
            </a:prstTxWarp>
          </a:bodyPr>
          <a:lstStyle>
            <a:lvl1pPr defTabSz="925513" eaLnBrk="0" hangingPunct="0">
              <a:defRPr sz="1200"/>
            </a:lvl1pPr>
          </a:lstStyle>
          <a:p>
            <a:endParaRPr lang="ru-RU"/>
          </a:p>
        </p:txBody>
      </p:sp>
      <p:sp>
        <p:nvSpPr>
          <p:cNvPr id="2051" name="Rectangle 3"/>
          <p:cNvSpPr>
            <a:spLocks noGrp="1" noRot="1" noChangeAspect="1" noChangeArrowheads="1" noTextEdit="1"/>
          </p:cNvSpPr>
          <p:nvPr>
            <p:ph type="sldImg" idx="2"/>
          </p:nvPr>
        </p:nvSpPr>
        <p:spPr bwMode="auto">
          <a:xfrm>
            <a:off x="1152525" y="696913"/>
            <a:ext cx="4641850" cy="3481387"/>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925513" y="4410075"/>
            <a:ext cx="5095875" cy="4176713"/>
          </a:xfrm>
          <a:prstGeom prst="rect">
            <a:avLst/>
          </a:prstGeom>
          <a:noFill/>
          <a:ln w="12700" cap="sq">
            <a:noFill/>
            <a:miter lim="800000"/>
            <a:headEnd type="none" w="sm" len="sm"/>
            <a:tailEnd type="none" w="sm" len="sm"/>
          </a:ln>
        </p:spPr>
        <p:txBody>
          <a:bodyPr vert="horz" wrap="square" lIns="92738" tIns="46368" rIns="92738" bIns="46368"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2053" name="Rectangle 5"/>
          <p:cNvSpPr>
            <a:spLocks noGrp="1" noChangeArrowheads="1"/>
          </p:cNvSpPr>
          <p:nvPr>
            <p:ph type="dt" idx="1"/>
          </p:nvPr>
        </p:nvSpPr>
        <p:spPr bwMode="auto">
          <a:xfrm>
            <a:off x="3937000" y="0"/>
            <a:ext cx="3009900" cy="463550"/>
          </a:xfrm>
          <a:prstGeom prst="rect">
            <a:avLst/>
          </a:prstGeom>
          <a:noFill/>
          <a:ln w="12700" cap="sq">
            <a:noFill/>
            <a:miter lim="800000"/>
            <a:headEnd type="none" w="sm" len="sm"/>
            <a:tailEnd type="none" w="sm" len="sm"/>
          </a:ln>
        </p:spPr>
        <p:txBody>
          <a:bodyPr vert="horz" wrap="square" lIns="92738" tIns="46368" rIns="92738" bIns="46368" numCol="1" anchor="t" anchorCtr="0" compatLnSpc="1">
            <a:prstTxWarp prst="textNoShape">
              <a:avLst/>
            </a:prstTxWarp>
          </a:bodyPr>
          <a:lstStyle>
            <a:lvl1pPr algn="r" defTabSz="925513" eaLnBrk="0" hangingPunct="0">
              <a:defRPr sz="1200"/>
            </a:lvl1pPr>
          </a:lstStyle>
          <a:p>
            <a:endParaRPr lang="ru-RU"/>
          </a:p>
        </p:txBody>
      </p:sp>
      <p:sp>
        <p:nvSpPr>
          <p:cNvPr id="2054" name="Rectangle 6"/>
          <p:cNvSpPr>
            <a:spLocks noGrp="1" noChangeArrowheads="1"/>
          </p:cNvSpPr>
          <p:nvPr>
            <p:ph type="ftr" sz="quarter" idx="4"/>
          </p:nvPr>
        </p:nvSpPr>
        <p:spPr bwMode="auto">
          <a:xfrm>
            <a:off x="0" y="8820150"/>
            <a:ext cx="3009900" cy="463550"/>
          </a:xfrm>
          <a:prstGeom prst="rect">
            <a:avLst/>
          </a:prstGeom>
          <a:noFill/>
          <a:ln w="12700" cap="sq">
            <a:noFill/>
            <a:miter lim="800000"/>
            <a:headEnd type="none" w="sm" len="sm"/>
            <a:tailEnd type="none" w="sm" len="sm"/>
          </a:ln>
        </p:spPr>
        <p:txBody>
          <a:bodyPr vert="horz" wrap="square" lIns="92738" tIns="46368" rIns="92738" bIns="46368" numCol="1" anchor="b" anchorCtr="0" compatLnSpc="1">
            <a:prstTxWarp prst="textNoShape">
              <a:avLst/>
            </a:prstTxWarp>
          </a:bodyPr>
          <a:lstStyle>
            <a:lvl1pPr defTabSz="925513" eaLnBrk="0" hangingPunct="0">
              <a:defRPr sz="1200"/>
            </a:lvl1pPr>
          </a:lstStyle>
          <a:p>
            <a:endParaRPr lang="ru-RU"/>
          </a:p>
        </p:txBody>
      </p:sp>
      <p:sp>
        <p:nvSpPr>
          <p:cNvPr id="2055" name="Rectangle 7"/>
          <p:cNvSpPr>
            <a:spLocks noGrp="1" noChangeArrowheads="1"/>
          </p:cNvSpPr>
          <p:nvPr>
            <p:ph type="sldNum" sz="quarter" idx="5"/>
          </p:nvPr>
        </p:nvSpPr>
        <p:spPr bwMode="auto">
          <a:xfrm>
            <a:off x="3937000" y="8820150"/>
            <a:ext cx="3009900" cy="463550"/>
          </a:xfrm>
          <a:prstGeom prst="rect">
            <a:avLst/>
          </a:prstGeom>
          <a:noFill/>
          <a:ln w="12700" cap="sq">
            <a:noFill/>
            <a:miter lim="800000"/>
            <a:headEnd type="none" w="sm" len="sm"/>
            <a:tailEnd type="none" w="sm" len="sm"/>
          </a:ln>
        </p:spPr>
        <p:txBody>
          <a:bodyPr vert="horz" wrap="square" lIns="92738" tIns="46368" rIns="92738" bIns="46368" numCol="1" anchor="b" anchorCtr="0" compatLnSpc="1">
            <a:prstTxWarp prst="textNoShape">
              <a:avLst/>
            </a:prstTxWarp>
          </a:bodyPr>
          <a:lstStyle>
            <a:lvl1pPr algn="r" defTabSz="925513" eaLnBrk="0" hangingPunct="0">
              <a:defRPr sz="1200"/>
            </a:lvl1pPr>
          </a:lstStyle>
          <a:p>
            <a:fld id="{14251DB7-7864-44F0-B53B-D7B5A060A81B}" type="slidenum">
              <a:rPr lang="ru-RU"/>
              <a:pPr/>
              <a:t>‹#›</a:t>
            </a:fld>
            <a:endParaRPr lang="ru-RU"/>
          </a:p>
        </p:txBody>
      </p:sp>
    </p:spTree>
    <p:extLst>
      <p:ext uri="{BB962C8B-B14F-4D97-AF65-F5344CB8AC3E}">
        <p14:creationId xmlns:p14="http://schemas.microsoft.com/office/powerpoint/2010/main" val="5522447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4251DB7-7864-44F0-B53B-D7B5A060A81B}" type="slidenum">
              <a:rPr lang="ru-RU" smtClean="0"/>
              <a:pPr/>
              <a:t>2</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4251DB7-7864-44F0-B53B-D7B5A060A81B}" type="slidenum">
              <a:rPr lang="ru-RU" smtClean="0"/>
              <a:pPr/>
              <a:t>11</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4251DB7-7864-44F0-B53B-D7B5A060A81B}" type="slidenum">
              <a:rPr lang="ru-RU" smtClean="0"/>
              <a:pPr/>
              <a:t>12</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4251DB7-7864-44F0-B53B-D7B5A060A81B}" type="slidenum">
              <a:rPr lang="ru-RU" smtClean="0"/>
              <a:pPr/>
              <a:t>13</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4251DB7-7864-44F0-B53B-D7B5A060A81B}" type="slidenum">
              <a:rPr lang="ru-RU" smtClean="0"/>
              <a:pPr/>
              <a:t>14</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4251DB7-7864-44F0-B53B-D7B5A060A81B}" type="slidenum">
              <a:rPr lang="ru-RU" smtClean="0"/>
              <a:pPr/>
              <a:t>15</a:t>
            </a:fld>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4251DB7-7864-44F0-B53B-D7B5A060A81B}" type="slidenum">
              <a:rPr lang="ru-RU" smtClean="0"/>
              <a:pPr/>
              <a:t>16</a:t>
            </a:fld>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4251DB7-7864-44F0-B53B-D7B5A060A81B}" type="slidenum">
              <a:rPr lang="ru-RU" smtClean="0"/>
              <a:pPr/>
              <a:t>17</a:t>
            </a:fld>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4251DB7-7864-44F0-B53B-D7B5A060A81B}" type="slidenum">
              <a:rPr lang="ru-RU" smtClean="0"/>
              <a:pPr/>
              <a:t>18</a:t>
            </a:fld>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4251DB7-7864-44F0-B53B-D7B5A060A81B}" type="slidenum">
              <a:rPr lang="ru-RU" smtClean="0"/>
              <a:pPr/>
              <a:t>19</a:t>
            </a:fld>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4251DB7-7864-44F0-B53B-D7B5A060A81B}" type="slidenum">
              <a:rPr lang="ru-RU" smtClean="0"/>
              <a:pPr/>
              <a:t>20</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4251DB7-7864-44F0-B53B-D7B5A060A81B}" type="slidenum">
              <a:rPr lang="ru-RU" smtClean="0"/>
              <a:pPr/>
              <a:t>3</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4251DB7-7864-44F0-B53B-D7B5A060A81B}" type="slidenum">
              <a:rPr lang="ru-RU" smtClean="0"/>
              <a:pPr/>
              <a:t>4</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4251DB7-7864-44F0-B53B-D7B5A060A81B}" type="slidenum">
              <a:rPr lang="ru-RU" smtClean="0"/>
              <a:pPr/>
              <a:t>5</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4251DB7-7864-44F0-B53B-D7B5A060A81B}" type="slidenum">
              <a:rPr lang="ru-RU" smtClean="0"/>
              <a:pPr/>
              <a:t>6</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4251DB7-7864-44F0-B53B-D7B5A060A81B}" type="slidenum">
              <a:rPr lang="ru-RU" smtClean="0"/>
              <a:pPr/>
              <a:t>7</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4251DB7-7864-44F0-B53B-D7B5A060A81B}" type="slidenum">
              <a:rPr lang="ru-RU" smtClean="0"/>
              <a:pPr/>
              <a:t>8</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4251DB7-7864-44F0-B53B-D7B5A060A81B}" type="slidenum">
              <a:rPr lang="ru-RU" smtClean="0"/>
              <a:pPr/>
              <a:t>9</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4251DB7-7864-44F0-B53B-D7B5A060A81B}" type="slidenum">
              <a:rPr lang="ru-RU" smtClean="0"/>
              <a:pPr/>
              <a:t>10</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3076" name="Rectangle 4"/>
          <p:cNvSpPr>
            <a:spLocks noGrp="1" noChangeArrowheads="1"/>
          </p:cNvSpPr>
          <p:nvPr>
            <p:ph type="ctrTitle" sz="quarter"/>
          </p:nvPr>
        </p:nvSpPr>
        <p:spPr>
          <a:xfrm>
            <a:off x="1905000" y="2057400"/>
            <a:ext cx="6705600" cy="1447800"/>
          </a:xfrm>
        </p:spPr>
        <p:txBody>
          <a:bodyPr/>
          <a:lstStyle>
            <a:lvl1pPr>
              <a:defRPr sz="4400"/>
            </a:lvl1pPr>
          </a:lstStyle>
          <a:p>
            <a:r>
              <a:rPr lang="ru-RU" smtClean="0"/>
              <a:t>Образец заголовка</a:t>
            </a:r>
            <a:endParaRPr lang="ru-RU"/>
          </a:p>
        </p:txBody>
      </p:sp>
      <p:sp>
        <p:nvSpPr>
          <p:cNvPr id="3077" name="Rectangle 5"/>
          <p:cNvSpPr>
            <a:spLocks noGrp="1" noChangeArrowheads="1"/>
          </p:cNvSpPr>
          <p:nvPr>
            <p:ph type="subTitle" sz="quarter" idx="1"/>
          </p:nvPr>
        </p:nvSpPr>
        <p:spPr>
          <a:xfrm>
            <a:off x="2209800" y="3581400"/>
            <a:ext cx="6400800" cy="1752600"/>
          </a:xfrm>
        </p:spPr>
        <p:txBody>
          <a:bodyPr/>
          <a:lstStyle>
            <a:lvl1pPr marL="0" indent="0">
              <a:spcBef>
                <a:spcPct val="20000"/>
              </a:spcBef>
              <a:buFontTx/>
              <a:buNone/>
              <a:defRPr/>
            </a:lvl1pPr>
          </a:lstStyle>
          <a:p>
            <a:r>
              <a:rPr lang="ru-RU" smtClean="0"/>
              <a:t>Образец подзаголовка</a:t>
            </a:r>
            <a:endParaRPr lang="ru-RU"/>
          </a:p>
        </p:txBody>
      </p:sp>
      <p:sp>
        <p:nvSpPr>
          <p:cNvPr id="3078" name="Rectangle 6"/>
          <p:cNvSpPr>
            <a:spLocks noGrp="1" noChangeArrowheads="1"/>
          </p:cNvSpPr>
          <p:nvPr>
            <p:ph type="dt" sz="quarter" idx="2"/>
          </p:nvPr>
        </p:nvSpPr>
        <p:spPr/>
        <p:txBody>
          <a:bodyPr/>
          <a:lstStyle>
            <a:lvl1pPr>
              <a:defRPr/>
            </a:lvl1pPr>
          </a:lstStyle>
          <a:p>
            <a:endParaRPr lang="ru-RU"/>
          </a:p>
        </p:txBody>
      </p:sp>
      <p:sp>
        <p:nvSpPr>
          <p:cNvPr id="3079" name="Rectangle 7"/>
          <p:cNvSpPr>
            <a:spLocks noGrp="1" noChangeArrowheads="1"/>
          </p:cNvSpPr>
          <p:nvPr>
            <p:ph type="ftr" sz="quarter" idx="3"/>
          </p:nvPr>
        </p:nvSpPr>
        <p:spPr/>
        <p:txBody>
          <a:bodyPr/>
          <a:lstStyle>
            <a:lvl1pPr>
              <a:defRPr/>
            </a:lvl1pPr>
          </a:lstStyle>
          <a:p>
            <a:endParaRPr lang="ru-RU"/>
          </a:p>
        </p:txBody>
      </p:sp>
      <p:sp>
        <p:nvSpPr>
          <p:cNvPr id="3080" name="Rectangle 8"/>
          <p:cNvSpPr>
            <a:spLocks noGrp="1" noChangeArrowheads="1"/>
          </p:cNvSpPr>
          <p:nvPr>
            <p:ph type="sldNum" sz="quarter" idx="4"/>
          </p:nvPr>
        </p:nvSpPr>
        <p:spPr/>
        <p:txBody>
          <a:bodyPr/>
          <a:lstStyle>
            <a:lvl1pPr>
              <a:defRPr/>
            </a:lvl1pPr>
          </a:lstStyle>
          <a:p>
            <a:fld id="{68AF78E6-D6C2-40A7-9C86-86DE6052F0A5}" type="slidenum">
              <a:rPr lang="ru-RU"/>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quarter"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01431A9A-32A7-48EB-B485-B2D5DC17D00A}" type="slidenum">
              <a:rPr lang="ru-RU"/>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00850" y="1066800"/>
            <a:ext cx="1657350" cy="49530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828800" y="1066800"/>
            <a:ext cx="4819650" cy="49530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quarter"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3B545E04-A97A-47F6-8C3D-19590B1BA47D}" type="slidenum">
              <a:rPr lang="ru-RU"/>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quarter"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E808AF7F-2C3E-4123-BBF9-155F0CA03BDC}" type="slidenum">
              <a:rPr lang="ru-RU"/>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sz="quarter"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F2D24C6C-1AE4-4B09-8573-F96F410F5239}" type="slidenum">
              <a:rPr lang="ru-RU"/>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2133600" y="2057400"/>
            <a:ext cx="30861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372100" y="2057400"/>
            <a:ext cx="30861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quarter"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0DB29354-C6DB-466B-A56C-27697DE792B2}" type="slidenum">
              <a:rPr lang="ru-RU"/>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quarter"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00FFD59E-AD5F-415A-8EFD-DACC141510B4}" type="slidenum">
              <a:rPr lang="ru-RU"/>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quarter"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9716C4A5-8950-404E-9829-4ED75CF5C79C}" type="slidenum">
              <a:rPr lang="ru-RU"/>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quarter"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579A0F8C-D45B-4360-A78B-D9BFF370972C}" type="slidenum">
              <a:rPr lang="ru-RU"/>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quarter"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F98EAF95-4D19-40CE-B7DF-F5AAF704B8CC}" type="slidenum">
              <a:rPr lang="ru-RU"/>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quarter"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AA159218-4EDB-404E-935A-A6D1056A4502}" type="slidenum">
              <a:rPr lang="ru-RU"/>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title"/>
          </p:nvPr>
        </p:nvSpPr>
        <p:spPr bwMode="auto">
          <a:xfrm>
            <a:off x="1828800" y="1066800"/>
            <a:ext cx="6629400" cy="838200"/>
          </a:xfrm>
          <a:prstGeom prst="rect">
            <a:avLst/>
          </a:prstGeom>
          <a:noFill/>
          <a:ln w="9525">
            <a:noFill/>
            <a:miter lim="800000"/>
            <a:headEnd/>
            <a:tailEnd/>
          </a:ln>
        </p:spPr>
        <p:txBody>
          <a:bodyPr vert="horz" wrap="square" lIns="92075" tIns="46037" rIns="92075" bIns="46037" numCol="1" anchor="b" anchorCtr="0" compatLnSpc="1">
            <a:prstTxWarp prst="textNoShape">
              <a:avLst/>
            </a:prstTxWarp>
          </a:bodyPr>
          <a:lstStyle/>
          <a:p>
            <a:pPr lvl="0"/>
            <a:r>
              <a:rPr lang="ru-RU" smtClean="0"/>
              <a:t>Образец заголовка</a:t>
            </a:r>
          </a:p>
        </p:txBody>
      </p:sp>
      <p:sp>
        <p:nvSpPr>
          <p:cNvPr id="1031" name="Rectangle 7"/>
          <p:cNvSpPr>
            <a:spLocks noGrp="1" noChangeArrowheads="1"/>
          </p:cNvSpPr>
          <p:nvPr>
            <p:ph type="body" idx="1"/>
          </p:nvPr>
        </p:nvSpPr>
        <p:spPr bwMode="auto">
          <a:xfrm>
            <a:off x="2133600" y="2057400"/>
            <a:ext cx="6324600" cy="3962400"/>
          </a:xfrm>
          <a:prstGeom prst="rect">
            <a:avLst/>
          </a:prstGeom>
          <a:noFill/>
          <a:ln w="9525">
            <a:noFill/>
            <a:miter lim="800000"/>
            <a:headEnd/>
            <a:tailEnd/>
          </a:ln>
        </p:spPr>
        <p:txBody>
          <a:bodyPr vert="horz" wrap="square" lIns="92075" tIns="46037" rIns="92075" bIns="46037"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1035" name="Rectangle 11"/>
          <p:cNvSpPr>
            <a:spLocks noGrp="1" noChangeArrowheads="1"/>
          </p:cNvSpPr>
          <p:nvPr>
            <p:ph type="dt" sz="quarter" idx="2"/>
          </p:nvPr>
        </p:nvSpPr>
        <p:spPr bwMode="auto">
          <a:xfrm>
            <a:off x="1828800" y="6248400"/>
            <a:ext cx="1905000" cy="381000"/>
          </a:xfrm>
          <a:prstGeom prst="rect">
            <a:avLst/>
          </a:prstGeom>
          <a:noFill/>
          <a:ln w="9525">
            <a:noFill/>
            <a:miter lim="800000"/>
            <a:headEnd/>
            <a:tailEnd/>
          </a:ln>
        </p:spPr>
        <p:txBody>
          <a:bodyPr vert="horz" wrap="square" lIns="92075" tIns="46037" rIns="92075" bIns="46037" numCol="1" anchor="ctr" anchorCtr="0" compatLnSpc="1">
            <a:prstTxWarp prst="textNoShape">
              <a:avLst/>
            </a:prstTxWarp>
          </a:bodyPr>
          <a:lstStyle>
            <a:lvl1pPr>
              <a:defRPr sz="1200">
                <a:latin typeface="+mn-lt"/>
              </a:defRPr>
            </a:lvl1pPr>
          </a:lstStyle>
          <a:p>
            <a:endParaRPr lang="ru-RU"/>
          </a:p>
        </p:txBody>
      </p:sp>
      <p:sp>
        <p:nvSpPr>
          <p:cNvPr id="1036" name="Rectangle 12"/>
          <p:cNvSpPr>
            <a:spLocks noGrp="1" noChangeArrowheads="1"/>
          </p:cNvSpPr>
          <p:nvPr>
            <p:ph type="ftr" sz="quarter" idx="3"/>
          </p:nvPr>
        </p:nvSpPr>
        <p:spPr bwMode="auto">
          <a:xfrm>
            <a:off x="3886200" y="6248400"/>
            <a:ext cx="3048000" cy="381000"/>
          </a:xfrm>
          <a:prstGeom prst="rect">
            <a:avLst/>
          </a:prstGeom>
          <a:noFill/>
          <a:ln w="9525">
            <a:noFill/>
            <a:miter lim="800000"/>
            <a:headEnd/>
            <a:tailEnd/>
          </a:ln>
        </p:spPr>
        <p:txBody>
          <a:bodyPr vert="horz" wrap="square" lIns="92075" tIns="46037" rIns="92075" bIns="46037" numCol="1" anchor="ctr" anchorCtr="0" compatLnSpc="1">
            <a:prstTxWarp prst="textNoShape">
              <a:avLst/>
            </a:prstTxWarp>
          </a:bodyPr>
          <a:lstStyle>
            <a:lvl1pPr algn="ctr">
              <a:defRPr sz="1200">
                <a:latin typeface="+mn-lt"/>
              </a:defRPr>
            </a:lvl1pPr>
          </a:lstStyle>
          <a:p>
            <a:endParaRPr lang="ru-RU"/>
          </a:p>
        </p:txBody>
      </p:sp>
      <p:sp>
        <p:nvSpPr>
          <p:cNvPr id="1037" name="Rectangle 13"/>
          <p:cNvSpPr>
            <a:spLocks noGrp="1" noChangeArrowheads="1"/>
          </p:cNvSpPr>
          <p:nvPr>
            <p:ph type="sldNum" sz="quarter" idx="4"/>
          </p:nvPr>
        </p:nvSpPr>
        <p:spPr bwMode="auto">
          <a:xfrm>
            <a:off x="7086600" y="6248400"/>
            <a:ext cx="1905000" cy="381000"/>
          </a:xfrm>
          <a:prstGeom prst="rect">
            <a:avLst/>
          </a:prstGeom>
          <a:noFill/>
          <a:ln w="9525">
            <a:noFill/>
            <a:miter lim="800000"/>
            <a:headEnd/>
            <a:tailEnd/>
          </a:ln>
        </p:spPr>
        <p:txBody>
          <a:bodyPr vert="horz" wrap="none" lIns="92075" tIns="46037" rIns="92075" bIns="46037" numCol="1" anchor="ctr" anchorCtr="0" compatLnSpc="1">
            <a:prstTxWarp prst="textNoShape">
              <a:avLst/>
            </a:prstTxWarp>
          </a:bodyPr>
          <a:lstStyle>
            <a:lvl1pPr algn="r">
              <a:defRPr sz="1200">
                <a:latin typeface="+mn-lt"/>
              </a:defRPr>
            </a:lvl1pPr>
          </a:lstStyle>
          <a:p>
            <a:fld id="{02B01B74-03CA-4942-AD0F-AC7CC551FFB9}" type="slidenum">
              <a:rPr lang="ru-RU"/>
              <a:pPr/>
              <a:t>‹#›</a:t>
            </a:fld>
            <a:endParaRPr lang="ru-RU"/>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Trebuchet MS" pitchFamily="34" charset="0"/>
        </a:defRPr>
      </a:lvl2pPr>
      <a:lvl3pPr algn="l" rtl="0" eaLnBrk="1" fontAlgn="base" hangingPunct="1">
        <a:spcBef>
          <a:spcPct val="0"/>
        </a:spcBef>
        <a:spcAft>
          <a:spcPct val="0"/>
        </a:spcAft>
        <a:defRPr sz="3200" b="1">
          <a:solidFill>
            <a:schemeClr val="tx1"/>
          </a:solidFill>
          <a:latin typeface="Trebuchet MS" pitchFamily="34" charset="0"/>
        </a:defRPr>
      </a:lvl3pPr>
      <a:lvl4pPr algn="l" rtl="0" eaLnBrk="1" fontAlgn="base" hangingPunct="1">
        <a:spcBef>
          <a:spcPct val="0"/>
        </a:spcBef>
        <a:spcAft>
          <a:spcPct val="0"/>
        </a:spcAft>
        <a:defRPr sz="3200" b="1">
          <a:solidFill>
            <a:schemeClr val="tx1"/>
          </a:solidFill>
          <a:latin typeface="Trebuchet MS" pitchFamily="34" charset="0"/>
        </a:defRPr>
      </a:lvl4pPr>
      <a:lvl5pPr algn="l" rtl="0" eaLnBrk="1" fontAlgn="base" hangingPunct="1">
        <a:spcBef>
          <a:spcPct val="0"/>
        </a:spcBef>
        <a:spcAft>
          <a:spcPct val="0"/>
        </a:spcAft>
        <a:defRPr sz="3200" b="1">
          <a:solidFill>
            <a:schemeClr val="tx1"/>
          </a:solidFill>
          <a:latin typeface="Trebuchet MS" pitchFamily="34" charset="0"/>
        </a:defRPr>
      </a:lvl5pPr>
      <a:lvl6pPr marL="457200" algn="l" rtl="0" eaLnBrk="1" fontAlgn="base" hangingPunct="1">
        <a:spcBef>
          <a:spcPct val="0"/>
        </a:spcBef>
        <a:spcAft>
          <a:spcPct val="0"/>
        </a:spcAft>
        <a:defRPr sz="3200" b="1">
          <a:solidFill>
            <a:schemeClr val="tx1"/>
          </a:solidFill>
          <a:latin typeface="Trebuchet MS" pitchFamily="34" charset="0"/>
        </a:defRPr>
      </a:lvl6pPr>
      <a:lvl7pPr marL="914400" algn="l" rtl="0" eaLnBrk="1" fontAlgn="base" hangingPunct="1">
        <a:spcBef>
          <a:spcPct val="0"/>
        </a:spcBef>
        <a:spcAft>
          <a:spcPct val="0"/>
        </a:spcAft>
        <a:defRPr sz="3200" b="1">
          <a:solidFill>
            <a:schemeClr val="tx1"/>
          </a:solidFill>
          <a:latin typeface="Trebuchet MS" pitchFamily="34" charset="0"/>
        </a:defRPr>
      </a:lvl7pPr>
      <a:lvl8pPr marL="1371600" algn="l" rtl="0" eaLnBrk="1" fontAlgn="base" hangingPunct="1">
        <a:spcBef>
          <a:spcPct val="0"/>
        </a:spcBef>
        <a:spcAft>
          <a:spcPct val="0"/>
        </a:spcAft>
        <a:defRPr sz="3200" b="1">
          <a:solidFill>
            <a:schemeClr val="tx1"/>
          </a:solidFill>
          <a:latin typeface="Trebuchet MS" pitchFamily="34" charset="0"/>
        </a:defRPr>
      </a:lvl8pPr>
      <a:lvl9pPr marL="1828800" algn="l" rtl="0" eaLnBrk="1" fontAlgn="base" hangingPunct="1">
        <a:spcBef>
          <a:spcPct val="0"/>
        </a:spcBef>
        <a:spcAft>
          <a:spcPct val="0"/>
        </a:spcAft>
        <a:defRPr sz="3200" b="1">
          <a:solidFill>
            <a:schemeClr val="tx1"/>
          </a:solidFill>
          <a:latin typeface="Trebuchet MS" pitchFamily="34" charset="0"/>
        </a:defRPr>
      </a:lvl9pPr>
    </p:titleStyle>
    <p:bodyStyle>
      <a:lvl1pPr marL="342900" indent="-342900" algn="l" rtl="0" eaLnBrk="1" fontAlgn="base" hangingPunct="1">
        <a:spcBef>
          <a:spcPct val="5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Garamond" pitchFamily="18" charset="0"/>
        <a:buChar char="−"/>
        <a:defRPr sz="2200">
          <a:solidFill>
            <a:schemeClr val="tx1"/>
          </a:solidFill>
          <a:latin typeface="+mn-lt"/>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defRPr>
      </a:lvl3pPr>
      <a:lvl4pPr marL="1600200" indent="-228600" algn="l" rtl="0" eaLnBrk="1" fontAlgn="base" hangingPunct="1">
        <a:spcBef>
          <a:spcPct val="20000"/>
        </a:spcBef>
        <a:spcAft>
          <a:spcPct val="0"/>
        </a:spcAft>
        <a:buClr>
          <a:schemeClr val="tx1"/>
        </a:buClr>
        <a:buFont typeface="Garamond" pitchFamily="18" charset="0"/>
        <a:buChar char="−"/>
        <a:defRPr>
          <a:solidFill>
            <a:schemeClr val="tx1"/>
          </a:solidFill>
          <a:latin typeface="+mn-lt"/>
        </a:defRPr>
      </a:lvl4pPr>
      <a:lvl5pPr marL="2057400" indent="-228600" algn="l" rtl="0" eaLnBrk="1" fontAlgn="base" hangingPunct="1">
        <a:spcBef>
          <a:spcPct val="20000"/>
        </a:spcBef>
        <a:spcAft>
          <a:spcPct val="0"/>
        </a:spcAft>
        <a:buClr>
          <a:schemeClr val="tx1"/>
        </a:buClr>
        <a:buChar char="•"/>
        <a:defRPr sz="1600">
          <a:solidFill>
            <a:schemeClr val="tx1"/>
          </a:solidFill>
          <a:latin typeface="+mn-lt"/>
        </a:defRPr>
      </a:lvl5pPr>
      <a:lvl6pPr marL="2514600" indent="-228600" algn="l" rtl="0" eaLnBrk="1" fontAlgn="base" hangingPunct="1">
        <a:spcBef>
          <a:spcPct val="20000"/>
        </a:spcBef>
        <a:spcAft>
          <a:spcPct val="0"/>
        </a:spcAft>
        <a:buClr>
          <a:schemeClr val="tx1"/>
        </a:buClr>
        <a:buChar char="•"/>
        <a:defRPr sz="1600">
          <a:solidFill>
            <a:schemeClr val="tx1"/>
          </a:solidFill>
          <a:latin typeface="+mn-lt"/>
        </a:defRPr>
      </a:lvl6pPr>
      <a:lvl7pPr marL="2971800" indent="-228600" algn="l" rtl="0" eaLnBrk="1" fontAlgn="base" hangingPunct="1">
        <a:spcBef>
          <a:spcPct val="20000"/>
        </a:spcBef>
        <a:spcAft>
          <a:spcPct val="0"/>
        </a:spcAft>
        <a:buClr>
          <a:schemeClr val="tx1"/>
        </a:buClr>
        <a:buChar char="•"/>
        <a:defRPr sz="1600">
          <a:solidFill>
            <a:schemeClr val="tx1"/>
          </a:solidFill>
          <a:latin typeface="+mn-lt"/>
        </a:defRPr>
      </a:lvl7pPr>
      <a:lvl8pPr marL="3429000" indent="-228600" algn="l" rtl="0" eaLnBrk="1" fontAlgn="base" hangingPunct="1">
        <a:spcBef>
          <a:spcPct val="20000"/>
        </a:spcBef>
        <a:spcAft>
          <a:spcPct val="0"/>
        </a:spcAft>
        <a:buClr>
          <a:schemeClr val="tx1"/>
        </a:buClr>
        <a:buChar char="•"/>
        <a:defRPr sz="1600">
          <a:solidFill>
            <a:schemeClr val="tx1"/>
          </a:solidFill>
          <a:latin typeface="+mn-lt"/>
        </a:defRPr>
      </a:lvl8pPr>
      <a:lvl9pPr marL="3886200" indent="-228600" algn="l" rtl="0" eaLnBrk="1" fontAlgn="base" hangingPunct="1">
        <a:spcBef>
          <a:spcPct val="20000"/>
        </a:spcBef>
        <a:spcAft>
          <a:spcPct val="0"/>
        </a:spcAft>
        <a:buClr>
          <a:schemeClr val="tx1"/>
        </a:buClr>
        <a:buChar char="•"/>
        <a:defRPr sz="16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5379" y="188640"/>
            <a:ext cx="8115562" cy="1277129"/>
          </a:xfrm>
          <a:solidFill>
            <a:srgbClr val="FDFFE1"/>
          </a:solidFill>
        </p:spPr>
        <p:txBody>
          <a:bodyPr/>
          <a:lstStyle/>
          <a:p>
            <a:pPr algn="ctr"/>
            <a:r>
              <a:rPr lang="ru-RU" sz="2400" dirty="0" smtClean="0">
                <a:solidFill>
                  <a:schemeClr val="bg1">
                    <a:lumMod val="75000"/>
                  </a:schemeClr>
                </a:solidFill>
                <a:latin typeface="Times New Roman" pitchFamily="18" charset="0"/>
                <a:cs typeface="Times New Roman" pitchFamily="18" charset="0"/>
              </a:rPr>
              <a:t>СПЕЦИФИЧЕСКИЕ СВОЙСТВА РЕСУРСОВ ХАРАКТЕРА И ИХ ПРОЯВЛЕНИЕ</a:t>
            </a:r>
            <a:r>
              <a:rPr lang="en-US" sz="2400" dirty="0" smtClean="0">
                <a:solidFill>
                  <a:schemeClr val="bg1">
                    <a:lumMod val="75000"/>
                  </a:schemeClr>
                </a:solidFill>
                <a:latin typeface="Times New Roman" pitchFamily="18" charset="0"/>
                <a:cs typeface="Times New Roman" pitchFamily="18" charset="0"/>
              </a:rPr>
              <a:t/>
            </a:r>
            <a:br>
              <a:rPr lang="en-US" sz="2400" dirty="0" smtClean="0">
                <a:solidFill>
                  <a:schemeClr val="bg1">
                    <a:lumMod val="75000"/>
                  </a:schemeClr>
                </a:solidFill>
                <a:latin typeface="Times New Roman" pitchFamily="18" charset="0"/>
                <a:cs typeface="Times New Roman" pitchFamily="18" charset="0"/>
              </a:rPr>
            </a:br>
            <a:r>
              <a:rPr lang="ru-RU" sz="2400" u="sng" dirty="0" smtClean="0">
                <a:solidFill>
                  <a:schemeClr val="accent6">
                    <a:lumMod val="50000"/>
                  </a:schemeClr>
                </a:solidFill>
                <a:latin typeface="Times New Roman" pitchFamily="18" charset="0"/>
                <a:cs typeface="Times New Roman" pitchFamily="18" charset="0"/>
              </a:rPr>
              <a:t>С  О  Д  Е  Р  Ж  А  Н  И  Е</a:t>
            </a:r>
            <a:r>
              <a:rPr lang="ru-RU" sz="2400" dirty="0" smtClean="0">
                <a:solidFill>
                  <a:schemeClr val="accent6">
                    <a:lumMod val="50000"/>
                  </a:schemeClr>
                </a:solidFill>
                <a:latin typeface="Times New Roman" pitchFamily="18" charset="0"/>
                <a:cs typeface="Times New Roman" pitchFamily="18" charset="0"/>
              </a:rPr>
              <a:t/>
            </a:r>
            <a:br>
              <a:rPr lang="ru-RU" sz="2400" dirty="0" smtClean="0">
                <a:solidFill>
                  <a:schemeClr val="accent6">
                    <a:lumMod val="50000"/>
                  </a:schemeClr>
                </a:solidFill>
                <a:latin typeface="Times New Roman" pitchFamily="18" charset="0"/>
                <a:cs typeface="Times New Roman" pitchFamily="18" charset="0"/>
              </a:rPr>
            </a:br>
            <a:r>
              <a:rPr lang="ru-RU" sz="100" dirty="0" smtClean="0">
                <a:solidFill>
                  <a:schemeClr val="accent6">
                    <a:lumMod val="50000"/>
                  </a:schemeClr>
                </a:solidFill>
                <a:latin typeface="Times New Roman" pitchFamily="18" charset="0"/>
                <a:cs typeface="Times New Roman" pitchFamily="18" charset="0"/>
              </a:rPr>
              <a:t/>
            </a:r>
            <a:br>
              <a:rPr lang="ru-RU" sz="100" dirty="0" smtClean="0">
                <a:solidFill>
                  <a:schemeClr val="accent6">
                    <a:lumMod val="50000"/>
                  </a:schemeClr>
                </a:solidFill>
                <a:latin typeface="Times New Roman" pitchFamily="18" charset="0"/>
                <a:cs typeface="Times New Roman" pitchFamily="18" charset="0"/>
              </a:rPr>
            </a:br>
            <a:r>
              <a:rPr lang="ru-RU" sz="100" dirty="0">
                <a:solidFill>
                  <a:schemeClr val="accent6">
                    <a:lumMod val="50000"/>
                  </a:schemeClr>
                </a:solidFill>
                <a:latin typeface="Times New Roman" pitchFamily="18" charset="0"/>
                <a:cs typeface="Times New Roman" pitchFamily="18" charset="0"/>
              </a:rPr>
              <a:t/>
            </a:r>
            <a:br>
              <a:rPr lang="ru-RU" sz="100" dirty="0">
                <a:solidFill>
                  <a:schemeClr val="accent6">
                    <a:lumMod val="50000"/>
                  </a:schemeClr>
                </a:solidFill>
                <a:latin typeface="Times New Roman" pitchFamily="18" charset="0"/>
                <a:cs typeface="Times New Roman" pitchFamily="18" charset="0"/>
              </a:rPr>
            </a:br>
            <a:r>
              <a:rPr lang="ru-RU" sz="100" dirty="0" smtClean="0">
                <a:solidFill>
                  <a:schemeClr val="accent6">
                    <a:lumMod val="50000"/>
                  </a:schemeClr>
                </a:solidFill>
                <a:latin typeface="Times New Roman" pitchFamily="18" charset="0"/>
                <a:cs typeface="Times New Roman" pitchFamily="18" charset="0"/>
              </a:rPr>
              <a:t/>
            </a:r>
            <a:br>
              <a:rPr lang="ru-RU" sz="100" dirty="0" smtClean="0">
                <a:solidFill>
                  <a:schemeClr val="accent6">
                    <a:lumMod val="50000"/>
                  </a:schemeClr>
                </a:solidFill>
                <a:latin typeface="Times New Roman" pitchFamily="18" charset="0"/>
                <a:cs typeface="Times New Roman" pitchFamily="18" charset="0"/>
              </a:rPr>
            </a:br>
            <a:r>
              <a:rPr lang="ru-RU" sz="100" dirty="0">
                <a:solidFill>
                  <a:schemeClr val="accent6">
                    <a:lumMod val="50000"/>
                  </a:schemeClr>
                </a:solidFill>
                <a:latin typeface="Times New Roman" pitchFamily="18" charset="0"/>
                <a:cs typeface="Times New Roman" pitchFamily="18" charset="0"/>
              </a:rPr>
              <a:t/>
            </a:r>
            <a:br>
              <a:rPr lang="ru-RU" sz="100" dirty="0">
                <a:solidFill>
                  <a:schemeClr val="accent6">
                    <a:lumMod val="50000"/>
                  </a:schemeClr>
                </a:solidFill>
                <a:latin typeface="Times New Roman" pitchFamily="18" charset="0"/>
                <a:cs typeface="Times New Roman" pitchFamily="18" charset="0"/>
              </a:rPr>
            </a:br>
            <a:r>
              <a:rPr lang="ru-RU" sz="100" dirty="0" smtClean="0">
                <a:solidFill>
                  <a:schemeClr val="accent6">
                    <a:lumMod val="50000"/>
                  </a:schemeClr>
                </a:solidFill>
                <a:latin typeface="Times New Roman" pitchFamily="18" charset="0"/>
                <a:cs typeface="Times New Roman" pitchFamily="18" charset="0"/>
              </a:rPr>
              <a:t/>
            </a:r>
            <a:br>
              <a:rPr lang="ru-RU" sz="100" dirty="0" smtClean="0">
                <a:solidFill>
                  <a:schemeClr val="accent6">
                    <a:lumMod val="50000"/>
                  </a:schemeClr>
                </a:solidFill>
                <a:latin typeface="Times New Roman" pitchFamily="18" charset="0"/>
                <a:cs typeface="Times New Roman" pitchFamily="18" charset="0"/>
              </a:rPr>
            </a:br>
            <a:r>
              <a:rPr lang="ru-RU" sz="100" dirty="0">
                <a:solidFill>
                  <a:schemeClr val="accent6">
                    <a:lumMod val="50000"/>
                  </a:schemeClr>
                </a:solidFill>
                <a:latin typeface="Times New Roman" pitchFamily="18" charset="0"/>
                <a:cs typeface="Times New Roman" pitchFamily="18" charset="0"/>
              </a:rPr>
              <a:t/>
            </a:r>
            <a:br>
              <a:rPr lang="ru-RU" sz="100" dirty="0">
                <a:solidFill>
                  <a:schemeClr val="accent6">
                    <a:lumMod val="50000"/>
                  </a:schemeClr>
                </a:solidFill>
                <a:latin typeface="Times New Roman" pitchFamily="18" charset="0"/>
                <a:cs typeface="Times New Roman" pitchFamily="18" charset="0"/>
              </a:rPr>
            </a:br>
            <a:endParaRPr lang="ru-RU" sz="100" dirty="0">
              <a:solidFill>
                <a:schemeClr val="accent6">
                  <a:lumMod val="50000"/>
                </a:schemeClr>
              </a:solidFill>
              <a:latin typeface="Times New Roman" pitchFamily="18" charset="0"/>
              <a:cs typeface="Times New Roman" pitchFamily="18" charset="0"/>
            </a:endParaRPr>
          </a:p>
        </p:txBody>
      </p:sp>
      <p:graphicFrame>
        <p:nvGraphicFramePr>
          <p:cNvPr id="5" name="Объект 4"/>
          <p:cNvGraphicFramePr>
            <a:graphicFrameLocks noGrp="1"/>
          </p:cNvGraphicFramePr>
          <p:nvPr>
            <p:ph idx="1"/>
            <p:extLst>
              <p:ext uri="{D42A27DB-BD31-4B8C-83A1-F6EECF244321}">
                <p14:modId xmlns:p14="http://schemas.microsoft.com/office/powerpoint/2010/main" val="2970376665"/>
              </p:ext>
            </p:extLst>
          </p:nvPr>
        </p:nvGraphicFramePr>
        <p:xfrm>
          <a:off x="179512" y="1556791"/>
          <a:ext cx="8829745" cy="5112569"/>
        </p:xfrm>
        <a:graphic>
          <a:graphicData uri="http://schemas.openxmlformats.org/drawingml/2006/table">
            <a:tbl>
              <a:tblPr firstRow="1" bandRow="1">
                <a:tableStyleId>{5C22544A-7EE6-4342-B048-85BDC9FD1C3A}</a:tableStyleId>
              </a:tblPr>
              <a:tblGrid>
                <a:gridCol w="7872995"/>
                <a:gridCol w="956750"/>
              </a:tblGrid>
              <a:tr h="1320038">
                <a:tc>
                  <a:txBody>
                    <a:bodyPr/>
                    <a:lstStyle/>
                    <a:p>
                      <a:pPr algn="l">
                        <a:lnSpc>
                          <a:spcPct val="100000"/>
                        </a:lnSpc>
                      </a:pPr>
                      <a:r>
                        <a:rPr lang="ru-RU" sz="2400" b="1" dirty="0" smtClean="0">
                          <a:solidFill>
                            <a:schemeClr val="bg1">
                              <a:lumMod val="50000"/>
                            </a:schemeClr>
                          </a:solidFill>
                          <a:latin typeface="Times New Roman" pitchFamily="18" charset="0"/>
                          <a:cs typeface="Times New Roman" pitchFamily="18" charset="0"/>
                        </a:rPr>
                        <a:t>   </a:t>
                      </a:r>
                      <a:endParaRPr lang="ru-RU" sz="800" b="1" dirty="0" smtClean="0">
                        <a:solidFill>
                          <a:schemeClr val="bg1">
                            <a:lumMod val="50000"/>
                          </a:schemeClr>
                        </a:solidFill>
                        <a:latin typeface="Times New Roman" pitchFamily="18" charset="0"/>
                        <a:cs typeface="Times New Roman" pitchFamily="18" charset="0"/>
                      </a:endParaRPr>
                    </a:p>
                    <a:p>
                      <a:pPr algn="l">
                        <a:lnSpc>
                          <a:spcPct val="100000"/>
                        </a:lnSpc>
                      </a:pPr>
                      <a:r>
                        <a:rPr lang="ru-RU" sz="2400" b="1" u="none" dirty="0" smtClean="0">
                          <a:solidFill>
                            <a:schemeClr val="bg1">
                              <a:lumMod val="50000"/>
                            </a:schemeClr>
                          </a:solidFill>
                          <a:latin typeface="Times New Roman" pitchFamily="18" charset="0"/>
                          <a:cs typeface="Times New Roman" pitchFamily="18" charset="0"/>
                        </a:rPr>
                        <a:t>   </a:t>
                      </a:r>
                      <a:r>
                        <a:rPr lang="ru-RU" sz="2400" b="1" u="sng" dirty="0" smtClean="0">
                          <a:solidFill>
                            <a:schemeClr val="bg1">
                              <a:lumMod val="50000"/>
                            </a:schemeClr>
                          </a:solidFill>
                          <a:latin typeface="Times New Roman" pitchFamily="18" charset="0"/>
                          <a:cs typeface="Times New Roman" pitchFamily="18" charset="0"/>
                        </a:rPr>
                        <a:t>НАИМЕНОВАНИЕ РАЗДЕЛА     </a:t>
                      </a:r>
                      <a:endParaRPr lang="ru-RU" sz="2400" b="1" u="sng" dirty="0">
                        <a:solidFill>
                          <a:schemeClr val="bg1">
                            <a:lumMod val="50000"/>
                          </a:schemeClr>
                        </a:solidFill>
                        <a:latin typeface="Times New Roman" pitchFamily="18" charset="0"/>
                        <a:cs typeface="Times New Roman" pitchFamily="18" charset="0"/>
                      </a:endParaRPr>
                    </a:p>
                  </a:txBody>
                  <a:tcPr>
                    <a:solidFill>
                      <a:srgbClr val="FFFFCC"/>
                    </a:solidFill>
                  </a:tcPr>
                </a:tc>
                <a:tc>
                  <a:txBody>
                    <a:bodyPr/>
                    <a:lstStyle/>
                    <a:p>
                      <a:pPr algn="ctr">
                        <a:lnSpc>
                          <a:spcPct val="100000"/>
                        </a:lnSpc>
                      </a:pPr>
                      <a:endParaRPr lang="ru-RU" sz="2400" b="1" u="sng" dirty="0" smtClean="0">
                        <a:solidFill>
                          <a:schemeClr val="bg1">
                            <a:lumMod val="50000"/>
                          </a:schemeClr>
                        </a:solidFill>
                        <a:latin typeface="Times New Roman" pitchFamily="18" charset="0"/>
                        <a:cs typeface="Times New Roman" pitchFamily="18" charset="0"/>
                      </a:endParaRPr>
                    </a:p>
                    <a:p>
                      <a:pPr algn="ctr">
                        <a:lnSpc>
                          <a:spcPct val="100000"/>
                        </a:lnSpc>
                      </a:pPr>
                      <a:r>
                        <a:rPr lang="ru-RU" sz="2400" b="1" u="sng" dirty="0" smtClean="0">
                          <a:solidFill>
                            <a:schemeClr val="bg1">
                              <a:lumMod val="50000"/>
                            </a:schemeClr>
                          </a:solidFill>
                          <a:latin typeface="Times New Roman" pitchFamily="18" charset="0"/>
                          <a:cs typeface="Times New Roman" pitchFamily="18" charset="0"/>
                        </a:rPr>
                        <a:t>Стр.</a:t>
                      </a:r>
                    </a:p>
                    <a:p>
                      <a:pPr algn="ctr">
                        <a:lnSpc>
                          <a:spcPct val="100000"/>
                        </a:lnSpc>
                      </a:pPr>
                      <a:endParaRPr lang="ru-RU" sz="2400" b="1" u="sng" dirty="0">
                        <a:solidFill>
                          <a:schemeClr val="bg1">
                            <a:lumMod val="50000"/>
                          </a:schemeClr>
                        </a:solidFill>
                        <a:latin typeface="Times New Roman" pitchFamily="18" charset="0"/>
                        <a:cs typeface="Times New Roman" pitchFamily="18" charset="0"/>
                      </a:endParaRPr>
                    </a:p>
                  </a:txBody>
                  <a:tcPr>
                    <a:solidFill>
                      <a:srgbClr val="FFFFCC"/>
                    </a:solidFill>
                  </a:tcPr>
                </a:tc>
              </a:tr>
              <a:tr h="913872">
                <a:tc>
                  <a:txBody>
                    <a:bodyPr/>
                    <a:lstStyle/>
                    <a:p>
                      <a:pPr>
                        <a:lnSpc>
                          <a:spcPct val="100000"/>
                        </a:lnSpc>
                      </a:pPr>
                      <a:r>
                        <a:rPr lang="ru-RU" sz="2400" b="1" i="0" dirty="0" smtClean="0">
                          <a:solidFill>
                            <a:schemeClr val="accent6">
                              <a:lumMod val="50000"/>
                            </a:schemeClr>
                          </a:solidFill>
                          <a:latin typeface="Times New Roman" pitchFamily="18" charset="0"/>
                          <a:cs typeface="Times New Roman" pitchFamily="18" charset="0"/>
                        </a:rPr>
                        <a:t>   1.</a:t>
                      </a:r>
                      <a:r>
                        <a:rPr lang="ru-RU" sz="2400" b="1" i="0" baseline="0" dirty="0" smtClean="0">
                          <a:solidFill>
                            <a:schemeClr val="accent6">
                              <a:lumMod val="50000"/>
                            </a:schemeClr>
                          </a:solidFill>
                          <a:latin typeface="Times New Roman" pitchFamily="18" charset="0"/>
                          <a:cs typeface="Times New Roman" pitchFamily="18" charset="0"/>
                        </a:rPr>
                        <a:t> С</a:t>
                      </a:r>
                      <a:r>
                        <a:rPr lang="ru-RU" sz="2400" b="1" i="0" kern="1200" dirty="0" smtClean="0">
                          <a:solidFill>
                            <a:schemeClr val="accent6">
                              <a:lumMod val="50000"/>
                            </a:schemeClr>
                          </a:solidFill>
                          <a:effectLst/>
                          <a:latin typeface="Times New Roman" pitchFamily="18" charset="0"/>
                          <a:ea typeface="+mn-ea"/>
                          <a:cs typeface="Times New Roman" pitchFamily="18" charset="0"/>
                        </a:rPr>
                        <a:t>пецифические особенности проявления корневых  </a:t>
                      </a:r>
                    </a:p>
                    <a:p>
                      <a:pPr>
                        <a:lnSpc>
                          <a:spcPct val="100000"/>
                        </a:lnSpc>
                      </a:pPr>
                      <a:r>
                        <a:rPr lang="ru-RU" sz="2400" b="1" i="0" kern="1200" dirty="0" smtClean="0">
                          <a:solidFill>
                            <a:schemeClr val="accent6">
                              <a:lumMod val="50000"/>
                            </a:schemeClr>
                          </a:solidFill>
                          <a:effectLst/>
                          <a:latin typeface="Times New Roman" pitchFamily="18" charset="0"/>
                          <a:ea typeface="+mn-ea"/>
                          <a:cs typeface="Times New Roman" pitchFamily="18" charset="0"/>
                        </a:rPr>
                        <a:t>   признаков </a:t>
                      </a:r>
                      <a:r>
                        <a:rPr lang="ru-RU" sz="2400" b="1" i="0" dirty="0" smtClean="0">
                          <a:solidFill>
                            <a:schemeClr val="accent6">
                              <a:lumMod val="50000"/>
                            </a:schemeClr>
                          </a:solidFill>
                          <a:latin typeface="Times New Roman" pitchFamily="18" charset="0"/>
                          <a:cs typeface="Times New Roman" pitchFamily="18" charset="0"/>
                        </a:rPr>
                        <a:t>характера</a:t>
                      </a:r>
                      <a:endParaRPr lang="ru-RU" sz="2400" b="1" i="0" dirty="0">
                        <a:solidFill>
                          <a:schemeClr val="accent6">
                            <a:lumMod val="50000"/>
                          </a:schemeClr>
                        </a:solidFill>
                        <a:latin typeface="Times New Roman" pitchFamily="18" charset="0"/>
                        <a:cs typeface="Times New Roman" pitchFamily="18" charset="0"/>
                      </a:endParaRPr>
                    </a:p>
                  </a:txBody>
                  <a:tcPr>
                    <a:solidFill>
                      <a:srgbClr val="FFFFCC"/>
                    </a:solidFill>
                  </a:tcPr>
                </a:tc>
                <a:tc>
                  <a:txBody>
                    <a:bodyPr/>
                    <a:lstStyle/>
                    <a:p>
                      <a:pPr algn="ctr">
                        <a:lnSpc>
                          <a:spcPct val="100000"/>
                        </a:lnSpc>
                      </a:pPr>
                      <a:r>
                        <a:rPr lang="ru-RU" sz="2400" b="1" dirty="0" smtClean="0">
                          <a:solidFill>
                            <a:schemeClr val="accent6">
                              <a:lumMod val="50000"/>
                            </a:schemeClr>
                          </a:solidFill>
                          <a:latin typeface="Times New Roman" pitchFamily="18" charset="0"/>
                          <a:cs typeface="Times New Roman" pitchFamily="18" charset="0"/>
                        </a:rPr>
                        <a:t>3</a:t>
                      </a:r>
                      <a:endParaRPr lang="ru-RU" sz="2400" b="1" dirty="0">
                        <a:solidFill>
                          <a:schemeClr val="accent6">
                            <a:lumMod val="50000"/>
                          </a:schemeClr>
                        </a:solidFill>
                        <a:latin typeface="Times New Roman" pitchFamily="18" charset="0"/>
                        <a:cs typeface="Times New Roman" pitchFamily="18" charset="0"/>
                      </a:endParaRPr>
                    </a:p>
                  </a:txBody>
                  <a:tcPr>
                    <a:solidFill>
                      <a:srgbClr val="FFFFCC"/>
                    </a:solidFill>
                  </a:tcPr>
                </a:tc>
              </a:tr>
              <a:tr h="9595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2400" b="1" i="0" baseline="0" dirty="0" smtClean="0">
                          <a:solidFill>
                            <a:schemeClr val="bg1">
                              <a:lumMod val="50000"/>
                            </a:schemeClr>
                          </a:solidFill>
                          <a:latin typeface="Times New Roman" pitchFamily="18" charset="0"/>
                          <a:cs typeface="Times New Roman" pitchFamily="18" charset="0"/>
                        </a:rPr>
                        <a:t>   1.</a:t>
                      </a:r>
                      <a:r>
                        <a:rPr lang="ru-RU" sz="2400" b="1" i="0" dirty="0" smtClean="0">
                          <a:solidFill>
                            <a:schemeClr val="bg1">
                              <a:lumMod val="50000"/>
                            </a:schemeClr>
                          </a:solidFill>
                          <a:latin typeface="Times New Roman" pitchFamily="18" charset="0"/>
                          <a:cs typeface="Times New Roman" pitchFamily="18" charset="0"/>
                        </a:rPr>
                        <a:t>1. </a:t>
                      </a:r>
                      <a:r>
                        <a:rPr lang="ru-RU" sz="2400" b="1" i="0" dirty="0" err="1" smtClean="0">
                          <a:solidFill>
                            <a:schemeClr val="bg1">
                              <a:lumMod val="50000"/>
                            </a:schemeClr>
                          </a:solidFill>
                          <a:latin typeface="Times New Roman" pitchFamily="18" charset="0"/>
                          <a:cs typeface="Times New Roman" pitchFamily="18" charset="0"/>
                        </a:rPr>
                        <a:t>О</a:t>
                      </a:r>
                      <a:r>
                        <a:rPr lang="en-US" sz="2400" b="1" i="0" dirty="0" err="1" smtClean="0">
                          <a:solidFill>
                            <a:schemeClr val="bg1">
                              <a:lumMod val="50000"/>
                            </a:schemeClr>
                          </a:solidFill>
                          <a:latin typeface="Times New Roman" pitchFamily="18" charset="0"/>
                          <a:cs typeface="Times New Roman" pitchFamily="18" charset="0"/>
                        </a:rPr>
                        <a:t>собенности</a:t>
                      </a:r>
                      <a:r>
                        <a:rPr lang="en-US" sz="2400" b="1" i="0" dirty="0" smtClean="0">
                          <a:solidFill>
                            <a:schemeClr val="bg1">
                              <a:lumMod val="50000"/>
                            </a:schemeClr>
                          </a:solidFill>
                          <a:latin typeface="Times New Roman" pitchFamily="18" charset="0"/>
                          <a:cs typeface="Times New Roman" pitchFamily="18" charset="0"/>
                        </a:rPr>
                        <a:t> </a:t>
                      </a:r>
                      <a:r>
                        <a:rPr lang="en-US" sz="2400" b="1" i="0" dirty="0" err="1" smtClean="0">
                          <a:solidFill>
                            <a:schemeClr val="bg1">
                              <a:lumMod val="50000"/>
                            </a:schemeClr>
                          </a:solidFill>
                          <a:latin typeface="Times New Roman" pitchFamily="18" charset="0"/>
                          <a:cs typeface="Times New Roman" pitchFamily="18" charset="0"/>
                        </a:rPr>
                        <a:t>проявления</a:t>
                      </a:r>
                      <a:r>
                        <a:rPr lang="en-US" sz="2400" b="1" i="0" dirty="0" smtClean="0">
                          <a:solidFill>
                            <a:schemeClr val="bg1">
                              <a:lumMod val="50000"/>
                            </a:schemeClr>
                          </a:solidFill>
                          <a:latin typeface="Times New Roman" pitchFamily="18" charset="0"/>
                          <a:cs typeface="Times New Roman" pitchFamily="18" charset="0"/>
                        </a:rPr>
                        <a:t> </a:t>
                      </a:r>
                      <a:r>
                        <a:rPr lang="en-US" sz="2400" b="1" i="0" dirty="0" err="1" smtClean="0">
                          <a:solidFill>
                            <a:schemeClr val="bg1">
                              <a:lumMod val="50000"/>
                            </a:schemeClr>
                          </a:solidFill>
                          <a:latin typeface="Times New Roman" pitchFamily="18" charset="0"/>
                          <a:cs typeface="Times New Roman" pitchFamily="18" charset="0"/>
                        </a:rPr>
                        <a:t>ресурса</a:t>
                      </a:r>
                      <a:r>
                        <a:rPr lang="en-US" sz="2400" b="1" i="0" dirty="0" smtClean="0">
                          <a:solidFill>
                            <a:schemeClr val="bg1">
                              <a:lumMod val="50000"/>
                            </a:schemeClr>
                          </a:solidFill>
                          <a:latin typeface="Times New Roman" pitchFamily="18" charset="0"/>
                          <a:cs typeface="Times New Roman" pitchFamily="18" charset="0"/>
                        </a:rPr>
                        <a:t> </a:t>
                      </a:r>
                      <a:endParaRPr lang="ru-RU" sz="2400" b="1" i="0" dirty="0" smtClean="0">
                        <a:solidFill>
                          <a:schemeClr val="bg1">
                            <a:lumMod val="50000"/>
                          </a:schemeClr>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2400" b="1" i="0" dirty="0" smtClean="0">
                          <a:solidFill>
                            <a:schemeClr val="bg1">
                              <a:lumMod val="50000"/>
                            </a:schemeClr>
                          </a:solidFill>
                          <a:latin typeface="Times New Roman" pitchFamily="18" charset="0"/>
                          <a:cs typeface="Times New Roman" pitchFamily="18" charset="0"/>
                        </a:rPr>
                        <a:t>   «Творческого </a:t>
                      </a:r>
                      <a:r>
                        <a:rPr lang="en-US" sz="2400" b="1" i="0" dirty="0" err="1" smtClean="0">
                          <a:solidFill>
                            <a:schemeClr val="bg1">
                              <a:lumMod val="50000"/>
                            </a:schemeClr>
                          </a:solidFill>
                          <a:latin typeface="Times New Roman" pitchFamily="18" charset="0"/>
                          <a:cs typeface="Times New Roman" pitchFamily="18" charset="0"/>
                        </a:rPr>
                        <a:t>признака</a:t>
                      </a:r>
                      <a:r>
                        <a:rPr lang="ru-RU" sz="2400" b="1" i="0" dirty="0" smtClean="0">
                          <a:solidFill>
                            <a:schemeClr val="bg1">
                              <a:lumMod val="50000"/>
                            </a:schemeClr>
                          </a:solidFill>
                          <a:latin typeface="Times New Roman" pitchFamily="18" charset="0"/>
                          <a:cs typeface="Times New Roman" pitchFamily="18" charset="0"/>
                        </a:rPr>
                        <a:t>»</a:t>
                      </a:r>
                    </a:p>
                  </a:txBody>
                  <a:tcPr>
                    <a:solidFill>
                      <a:srgbClr val="FFFFCC"/>
                    </a:solidFill>
                  </a:tcPr>
                </a:tc>
                <a:tc>
                  <a:txBody>
                    <a:bodyPr/>
                    <a:lstStyle/>
                    <a:p>
                      <a:pPr algn="ctr">
                        <a:lnSpc>
                          <a:spcPct val="100000"/>
                        </a:lnSpc>
                      </a:pPr>
                      <a:r>
                        <a:rPr lang="ru-RU" sz="2400" b="1" dirty="0" smtClean="0">
                          <a:solidFill>
                            <a:schemeClr val="bg1">
                              <a:lumMod val="50000"/>
                            </a:schemeClr>
                          </a:solidFill>
                          <a:latin typeface="Times New Roman" pitchFamily="18" charset="0"/>
                          <a:cs typeface="Times New Roman" pitchFamily="18" charset="0"/>
                        </a:rPr>
                        <a:t>5</a:t>
                      </a:r>
                      <a:endParaRPr lang="ru-RU" sz="2400" b="1" dirty="0">
                        <a:solidFill>
                          <a:schemeClr val="bg1">
                            <a:lumMod val="50000"/>
                          </a:schemeClr>
                        </a:solidFill>
                        <a:latin typeface="Times New Roman" pitchFamily="18" charset="0"/>
                        <a:cs typeface="Times New Roman" pitchFamily="18" charset="0"/>
                      </a:endParaRPr>
                    </a:p>
                  </a:txBody>
                  <a:tcPr>
                    <a:solidFill>
                      <a:srgbClr val="FFFFCC"/>
                    </a:solidFill>
                  </a:tcPr>
                </a:tc>
              </a:tr>
              <a:tr h="9595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2400" b="1" i="0" baseline="0" dirty="0" smtClean="0">
                          <a:solidFill>
                            <a:schemeClr val="accent6">
                              <a:lumMod val="50000"/>
                            </a:schemeClr>
                          </a:solidFill>
                          <a:latin typeface="Times New Roman" pitchFamily="18" charset="0"/>
                          <a:cs typeface="Times New Roman" pitchFamily="18" charset="0"/>
                        </a:rPr>
                        <a:t>   1.2</a:t>
                      </a:r>
                      <a:r>
                        <a:rPr lang="ru-RU" sz="2400" b="1" i="0" dirty="0" smtClean="0">
                          <a:solidFill>
                            <a:schemeClr val="accent6">
                              <a:lumMod val="50000"/>
                            </a:schemeClr>
                          </a:solidFill>
                          <a:latin typeface="Times New Roman" pitchFamily="18" charset="0"/>
                          <a:cs typeface="Times New Roman" pitchFamily="18" charset="0"/>
                        </a:rPr>
                        <a:t>. О</a:t>
                      </a:r>
                      <a:r>
                        <a:rPr lang="en-US" sz="2400" b="1" i="0" dirty="0" err="1" smtClean="0">
                          <a:solidFill>
                            <a:schemeClr val="accent6">
                              <a:lumMod val="50000"/>
                            </a:schemeClr>
                          </a:solidFill>
                          <a:latin typeface="Times New Roman" pitchFamily="18" charset="0"/>
                          <a:cs typeface="Times New Roman" pitchFamily="18" charset="0"/>
                        </a:rPr>
                        <a:t>собенности</a:t>
                      </a:r>
                      <a:r>
                        <a:rPr lang="en-US" sz="2400" b="1" i="0" dirty="0" smtClean="0">
                          <a:solidFill>
                            <a:schemeClr val="accent6">
                              <a:lumMod val="50000"/>
                            </a:schemeClr>
                          </a:solidFill>
                          <a:latin typeface="Times New Roman" pitchFamily="18" charset="0"/>
                          <a:cs typeface="Times New Roman" pitchFamily="18" charset="0"/>
                        </a:rPr>
                        <a:t> </a:t>
                      </a:r>
                      <a:r>
                        <a:rPr lang="en-US" sz="2400" b="1" i="0" dirty="0" err="1" smtClean="0">
                          <a:solidFill>
                            <a:schemeClr val="accent6">
                              <a:lumMod val="50000"/>
                            </a:schemeClr>
                          </a:solidFill>
                          <a:latin typeface="Times New Roman" pitchFamily="18" charset="0"/>
                          <a:cs typeface="Times New Roman" pitchFamily="18" charset="0"/>
                        </a:rPr>
                        <a:t>проявления</a:t>
                      </a:r>
                      <a:r>
                        <a:rPr lang="en-US" sz="2400" b="1" i="0" dirty="0" smtClean="0">
                          <a:solidFill>
                            <a:schemeClr val="accent6">
                              <a:lumMod val="50000"/>
                            </a:schemeClr>
                          </a:solidFill>
                          <a:latin typeface="Times New Roman" pitchFamily="18" charset="0"/>
                          <a:cs typeface="Times New Roman" pitchFamily="18" charset="0"/>
                        </a:rPr>
                        <a:t> </a:t>
                      </a:r>
                      <a:r>
                        <a:rPr lang="en-US" sz="2400" b="1" i="0" dirty="0" err="1" smtClean="0">
                          <a:solidFill>
                            <a:schemeClr val="accent6">
                              <a:lumMod val="50000"/>
                            </a:schemeClr>
                          </a:solidFill>
                          <a:latin typeface="Times New Roman" pitchFamily="18" charset="0"/>
                          <a:cs typeface="Times New Roman" pitchFamily="18" charset="0"/>
                        </a:rPr>
                        <a:t>ресурса</a:t>
                      </a:r>
                      <a:r>
                        <a:rPr lang="en-US" sz="2400" b="1" i="0" dirty="0" smtClean="0">
                          <a:solidFill>
                            <a:schemeClr val="accent6">
                              <a:lumMod val="50000"/>
                            </a:schemeClr>
                          </a:solidFill>
                          <a:latin typeface="Times New Roman" pitchFamily="18" charset="0"/>
                          <a:cs typeface="Times New Roman" pitchFamily="18" charset="0"/>
                        </a:rPr>
                        <a:t> </a:t>
                      </a:r>
                      <a:r>
                        <a:rPr lang="ru-RU" sz="2400" b="1" i="0" dirty="0" smtClean="0">
                          <a:solidFill>
                            <a:schemeClr val="accent6">
                              <a:lumMod val="50000"/>
                            </a:schemeClr>
                          </a:solidFill>
                          <a:latin typeface="Times New Roman" pitchFamily="18" charset="0"/>
                          <a:cs typeface="Times New Roman"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ru-RU" sz="2400" b="1" i="0" dirty="0" smtClean="0">
                          <a:solidFill>
                            <a:schemeClr val="accent6">
                              <a:lumMod val="50000"/>
                            </a:schemeClr>
                          </a:solidFill>
                          <a:latin typeface="Times New Roman" pitchFamily="18" charset="0"/>
                          <a:cs typeface="Times New Roman" pitchFamily="18" charset="0"/>
                        </a:rPr>
                        <a:t>   «Оптимистичного </a:t>
                      </a:r>
                      <a:r>
                        <a:rPr lang="en-US" sz="2400" b="1" i="0" dirty="0" err="1" smtClean="0">
                          <a:solidFill>
                            <a:schemeClr val="accent6">
                              <a:lumMod val="50000"/>
                            </a:schemeClr>
                          </a:solidFill>
                          <a:latin typeface="Times New Roman" pitchFamily="18" charset="0"/>
                          <a:cs typeface="Times New Roman" pitchFamily="18" charset="0"/>
                        </a:rPr>
                        <a:t>признака</a:t>
                      </a:r>
                      <a:r>
                        <a:rPr lang="ru-RU" sz="2400" b="1" i="0" dirty="0" smtClean="0">
                          <a:solidFill>
                            <a:schemeClr val="accent6">
                              <a:lumMod val="50000"/>
                            </a:schemeClr>
                          </a:solidFill>
                          <a:latin typeface="Times New Roman" pitchFamily="18" charset="0"/>
                          <a:cs typeface="Times New Roman" pitchFamily="18" charset="0"/>
                        </a:rPr>
                        <a:t>»</a:t>
                      </a:r>
                      <a:endParaRPr lang="ru-RU" sz="2400" b="1" i="0" dirty="0">
                        <a:solidFill>
                          <a:schemeClr val="accent6">
                            <a:lumMod val="50000"/>
                          </a:schemeClr>
                        </a:solidFill>
                        <a:latin typeface="Times New Roman" pitchFamily="18" charset="0"/>
                        <a:cs typeface="Times New Roman" pitchFamily="18" charset="0"/>
                      </a:endParaRPr>
                    </a:p>
                  </a:txBody>
                  <a:tcPr>
                    <a:solidFill>
                      <a:srgbClr val="FFFFCC"/>
                    </a:solidFill>
                  </a:tcPr>
                </a:tc>
                <a:tc>
                  <a:txBody>
                    <a:bodyPr/>
                    <a:lstStyle/>
                    <a:p>
                      <a:pPr algn="ctr">
                        <a:lnSpc>
                          <a:spcPct val="100000"/>
                        </a:lnSpc>
                      </a:pPr>
                      <a:r>
                        <a:rPr lang="ru-RU" sz="2400" b="1" dirty="0" smtClean="0">
                          <a:solidFill>
                            <a:schemeClr val="accent6">
                              <a:lumMod val="50000"/>
                            </a:schemeClr>
                          </a:solidFill>
                          <a:latin typeface="Times New Roman" pitchFamily="18" charset="0"/>
                          <a:cs typeface="Times New Roman" pitchFamily="18" charset="0"/>
                        </a:rPr>
                        <a:t>7</a:t>
                      </a:r>
                      <a:endParaRPr lang="ru-RU" sz="2400" b="1" dirty="0">
                        <a:solidFill>
                          <a:schemeClr val="accent6">
                            <a:lumMod val="50000"/>
                          </a:schemeClr>
                        </a:solidFill>
                        <a:latin typeface="Times New Roman" pitchFamily="18" charset="0"/>
                        <a:cs typeface="Times New Roman" pitchFamily="18" charset="0"/>
                      </a:endParaRPr>
                    </a:p>
                  </a:txBody>
                  <a:tcPr>
                    <a:solidFill>
                      <a:srgbClr val="FFFFCC"/>
                    </a:solidFill>
                  </a:tcPr>
                </a:tc>
              </a:tr>
              <a:tr h="9595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2400" b="1" i="0" dirty="0" smtClean="0">
                          <a:solidFill>
                            <a:schemeClr val="bg1">
                              <a:lumMod val="50000"/>
                            </a:schemeClr>
                          </a:solidFill>
                          <a:latin typeface="Times New Roman" pitchFamily="18" charset="0"/>
                          <a:cs typeface="Times New Roman" pitchFamily="18" charset="0"/>
                        </a:rPr>
                        <a:t>   </a:t>
                      </a:r>
                      <a:r>
                        <a:rPr lang="ru-RU" sz="2400" b="1" i="0" baseline="0" dirty="0" smtClean="0">
                          <a:solidFill>
                            <a:schemeClr val="bg1">
                              <a:lumMod val="50000"/>
                            </a:schemeClr>
                          </a:solidFill>
                          <a:latin typeface="Times New Roman" pitchFamily="18" charset="0"/>
                          <a:cs typeface="Times New Roman" pitchFamily="18" charset="0"/>
                        </a:rPr>
                        <a:t>1.3</a:t>
                      </a:r>
                      <a:r>
                        <a:rPr lang="ru-RU" sz="2400" b="1" i="0" dirty="0" smtClean="0">
                          <a:solidFill>
                            <a:schemeClr val="bg1">
                              <a:lumMod val="50000"/>
                            </a:schemeClr>
                          </a:solidFill>
                          <a:latin typeface="Times New Roman" pitchFamily="18" charset="0"/>
                          <a:cs typeface="Times New Roman" pitchFamily="18" charset="0"/>
                        </a:rPr>
                        <a:t>. О</a:t>
                      </a:r>
                      <a:r>
                        <a:rPr lang="en-US" sz="2400" b="1" i="0" dirty="0" err="1" smtClean="0">
                          <a:solidFill>
                            <a:schemeClr val="bg1">
                              <a:lumMod val="50000"/>
                            </a:schemeClr>
                          </a:solidFill>
                          <a:latin typeface="Times New Roman" pitchFamily="18" charset="0"/>
                          <a:cs typeface="Times New Roman" pitchFamily="18" charset="0"/>
                        </a:rPr>
                        <a:t>собенности</a:t>
                      </a:r>
                      <a:r>
                        <a:rPr lang="en-US" sz="2400" b="1" i="0" dirty="0" smtClean="0">
                          <a:solidFill>
                            <a:schemeClr val="bg1">
                              <a:lumMod val="50000"/>
                            </a:schemeClr>
                          </a:solidFill>
                          <a:latin typeface="Times New Roman" pitchFamily="18" charset="0"/>
                          <a:cs typeface="Times New Roman" pitchFamily="18" charset="0"/>
                        </a:rPr>
                        <a:t> </a:t>
                      </a:r>
                      <a:r>
                        <a:rPr lang="en-US" sz="2400" b="1" i="0" dirty="0" err="1" smtClean="0">
                          <a:solidFill>
                            <a:schemeClr val="bg1">
                              <a:lumMod val="50000"/>
                            </a:schemeClr>
                          </a:solidFill>
                          <a:latin typeface="Times New Roman" pitchFamily="18" charset="0"/>
                          <a:cs typeface="Times New Roman" pitchFamily="18" charset="0"/>
                        </a:rPr>
                        <a:t>проявления</a:t>
                      </a:r>
                      <a:r>
                        <a:rPr lang="en-US" sz="2400" b="1" i="0" dirty="0" smtClean="0">
                          <a:solidFill>
                            <a:schemeClr val="bg1">
                              <a:lumMod val="50000"/>
                            </a:schemeClr>
                          </a:solidFill>
                          <a:latin typeface="Times New Roman" pitchFamily="18" charset="0"/>
                          <a:cs typeface="Times New Roman" pitchFamily="18" charset="0"/>
                        </a:rPr>
                        <a:t> </a:t>
                      </a:r>
                      <a:r>
                        <a:rPr lang="en-US" sz="2400" b="1" i="0" dirty="0" err="1" smtClean="0">
                          <a:solidFill>
                            <a:schemeClr val="bg1">
                              <a:lumMod val="50000"/>
                            </a:schemeClr>
                          </a:solidFill>
                          <a:latin typeface="Times New Roman" pitchFamily="18" charset="0"/>
                          <a:cs typeface="Times New Roman" pitchFamily="18" charset="0"/>
                        </a:rPr>
                        <a:t>ресурса</a:t>
                      </a:r>
                      <a:r>
                        <a:rPr lang="en-US" sz="2400" b="1" i="0" dirty="0" smtClean="0">
                          <a:solidFill>
                            <a:schemeClr val="bg1">
                              <a:lumMod val="50000"/>
                            </a:schemeClr>
                          </a:solidFill>
                          <a:latin typeface="Times New Roman" pitchFamily="18" charset="0"/>
                          <a:cs typeface="Times New Roman" pitchFamily="18" charset="0"/>
                        </a:rPr>
                        <a:t> </a:t>
                      </a:r>
                      <a:endParaRPr lang="ru-RU" sz="2400" b="1" i="0" dirty="0" smtClean="0">
                        <a:solidFill>
                          <a:schemeClr val="bg1">
                            <a:lumMod val="50000"/>
                          </a:schemeClr>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2400" b="1" i="0" dirty="0" smtClean="0">
                          <a:solidFill>
                            <a:schemeClr val="bg1">
                              <a:lumMod val="50000"/>
                            </a:schemeClr>
                          </a:solidFill>
                          <a:latin typeface="Times New Roman" pitchFamily="18" charset="0"/>
                          <a:cs typeface="Times New Roman" pitchFamily="18" charset="0"/>
                        </a:rPr>
                        <a:t>   «Целенаправленного </a:t>
                      </a:r>
                      <a:r>
                        <a:rPr lang="en-US" sz="2400" b="1" i="0" dirty="0" err="1" smtClean="0">
                          <a:solidFill>
                            <a:schemeClr val="bg1">
                              <a:lumMod val="50000"/>
                            </a:schemeClr>
                          </a:solidFill>
                          <a:latin typeface="Times New Roman" pitchFamily="18" charset="0"/>
                          <a:cs typeface="Times New Roman" pitchFamily="18" charset="0"/>
                        </a:rPr>
                        <a:t>признака</a:t>
                      </a:r>
                      <a:r>
                        <a:rPr lang="ru-RU" sz="2400" b="1" i="0" dirty="0" smtClean="0">
                          <a:solidFill>
                            <a:schemeClr val="bg1">
                              <a:lumMod val="50000"/>
                            </a:schemeClr>
                          </a:solidFill>
                          <a:latin typeface="Times New Roman" pitchFamily="18" charset="0"/>
                          <a:cs typeface="Times New Roman" pitchFamily="18" charset="0"/>
                        </a:rPr>
                        <a:t>»</a:t>
                      </a:r>
                    </a:p>
                  </a:txBody>
                  <a:tcPr>
                    <a:solidFill>
                      <a:srgbClr val="FFFFCC"/>
                    </a:solidFill>
                  </a:tcPr>
                </a:tc>
                <a:tc>
                  <a:txBody>
                    <a:bodyPr/>
                    <a:lstStyle/>
                    <a:p>
                      <a:pPr algn="ctr">
                        <a:lnSpc>
                          <a:spcPct val="100000"/>
                        </a:lnSpc>
                      </a:pPr>
                      <a:r>
                        <a:rPr lang="ru-RU" sz="2400" b="1" dirty="0" smtClean="0">
                          <a:solidFill>
                            <a:schemeClr val="bg1">
                              <a:lumMod val="50000"/>
                            </a:schemeClr>
                          </a:solidFill>
                          <a:latin typeface="Times New Roman" pitchFamily="18" charset="0"/>
                          <a:cs typeface="Times New Roman" pitchFamily="18" charset="0"/>
                        </a:rPr>
                        <a:t>9</a:t>
                      </a:r>
                      <a:endParaRPr lang="ru-RU" sz="2400" b="1" dirty="0">
                        <a:solidFill>
                          <a:schemeClr val="bg1">
                            <a:lumMod val="50000"/>
                          </a:schemeClr>
                        </a:solidFill>
                        <a:latin typeface="Times New Roman" pitchFamily="18" charset="0"/>
                        <a:cs typeface="Times New Roman" pitchFamily="18" charset="0"/>
                      </a:endParaRPr>
                    </a:p>
                  </a:txBody>
                  <a:tcPr>
                    <a:solidFill>
                      <a:srgbClr val="FFFFCC"/>
                    </a:solidFill>
                  </a:tcPr>
                </a:tc>
              </a:tr>
            </a:tbl>
          </a:graphicData>
        </a:graphic>
      </p:graphicFrame>
      <p:pic>
        <p:nvPicPr>
          <p:cNvPr id="6" name="Рисунок 5" descr="RGD _logo"/>
          <p:cNvPicPr/>
          <p:nvPr/>
        </p:nvPicPr>
        <p:blipFill>
          <a:blip r:embed="rId2" cstate="print"/>
          <a:srcRect/>
          <a:stretch>
            <a:fillRect/>
          </a:stretch>
        </p:blipFill>
        <p:spPr bwMode="auto">
          <a:xfrm>
            <a:off x="8320941" y="404664"/>
            <a:ext cx="688316" cy="690113"/>
          </a:xfrm>
          <a:prstGeom prst="rect">
            <a:avLst/>
          </a:prstGeom>
          <a:noFill/>
        </p:spPr>
      </p:pic>
    </p:spTree>
    <p:extLst>
      <p:ext uri="{BB962C8B-B14F-4D97-AF65-F5344CB8AC3E}">
        <p14:creationId xmlns:p14="http://schemas.microsoft.com/office/powerpoint/2010/main" val="2582056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3140968"/>
            <a:ext cx="8640960" cy="3528392"/>
          </a:xfrm>
          <a:solidFill>
            <a:srgbClr val="FFFFFF"/>
          </a:solidFill>
        </p:spPr>
        <p:txBody>
          <a:bodyPr/>
          <a:lstStyle/>
          <a:p>
            <a:pPr marL="0" indent="0" algn="just">
              <a:buNone/>
            </a:pPr>
            <a:r>
              <a:rPr lang="ru-RU" b="1" i="1" dirty="0">
                <a:solidFill>
                  <a:schemeClr val="bg1">
                    <a:lumMod val="50000"/>
                  </a:schemeClr>
                </a:solidFill>
                <a:latin typeface="Times New Roman" pitchFamily="18" charset="0"/>
                <a:cs typeface="Times New Roman" pitchFamily="18" charset="0"/>
              </a:rPr>
              <a:t>Всем стилям он предпочитает классический (и не только в одежде), как более всего соответствующий его характеру. Выбирает прическу, одежду, обувь без излишеств. </a:t>
            </a:r>
            <a:endParaRPr lang="ru-RU" b="1" i="1" dirty="0" smtClean="0">
              <a:solidFill>
                <a:schemeClr val="bg1">
                  <a:lumMod val="50000"/>
                </a:schemeClr>
              </a:solidFill>
              <a:latin typeface="Times New Roman" pitchFamily="18" charset="0"/>
              <a:cs typeface="Times New Roman" pitchFamily="18" charset="0"/>
            </a:endParaRPr>
          </a:p>
          <a:p>
            <a:pPr marL="0" indent="0" algn="just">
              <a:buNone/>
            </a:pPr>
            <a:r>
              <a:rPr lang="ru-RU" b="1" i="1" dirty="0" smtClean="0">
                <a:solidFill>
                  <a:schemeClr val="accent6">
                    <a:lumMod val="50000"/>
                  </a:schemeClr>
                </a:solidFill>
                <a:latin typeface="Times New Roman" pitchFamily="18" charset="0"/>
                <a:cs typeface="Times New Roman" pitchFamily="18" charset="0"/>
              </a:rPr>
              <a:t>Ему </a:t>
            </a:r>
            <a:r>
              <a:rPr lang="ru-RU" b="1" i="1" dirty="0">
                <a:solidFill>
                  <a:schemeClr val="accent6">
                    <a:lumMod val="50000"/>
                  </a:schemeClr>
                </a:solidFill>
                <a:latin typeface="Times New Roman" pitchFamily="18" charset="0"/>
                <a:cs typeface="Times New Roman" pitchFamily="18" charset="0"/>
              </a:rPr>
              <a:t>свойственно наполнять интерьер социально направленным содержанием за счет произведений классического стиля. </a:t>
            </a:r>
            <a:endParaRPr lang="ru-RU" b="1" i="1" dirty="0" smtClean="0">
              <a:solidFill>
                <a:schemeClr val="accent6">
                  <a:lumMod val="50000"/>
                </a:schemeClr>
              </a:solidFill>
              <a:latin typeface="Times New Roman" pitchFamily="18" charset="0"/>
              <a:cs typeface="Times New Roman" pitchFamily="18" charset="0"/>
            </a:endParaRPr>
          </a:p>
          <a:p>
            <a:pPr marL="0" indent="0" algn="just">
              <a:buNone/>
            </a:pPr>
            <a:r>
              <a:rPr lang="ru-RU" b="1" i="1" dirty="0" smtClean="0">
                <a:solidFill>
                  <a:schemeClr val="bg1">
                    <a:lumMod val="50000"/>
                  </a:schemeClr>
                </a:solidFill>
                <a:latin typeface="Times New Roman" pitchFamily="18" charset="0"/>
                <a:cs typeface="Times New Roman" pitchFamily="18" charset="0"/>
              </a:rPr>
              <a:t>Его </a:t>
            </a:r>
            <a:r>
              <a:rPr lang="ru-RU" b="1" i="1" dirty="0">
                <a:solidFill>
                  <a:schemeClr val="bg1">
                    <a:lumMod val="50000"/>
                  </a:schemeClr>
                </a:solidFill>
                <a:latin typeface="Times New Roman" pitchFamily="18" charset="0"/>
                <a:cs typeface="Times New Roman" pitchFamily="18" charset="0"/>
              </a:rPr>
              <a:t>отличает направляющая и ритмообразующая </a:t>
            </a:r>
            <a:r>
              <a:rPr lang="ru-RU" b="1" i="1" dirty="0" err="1" smtClean="0">
                <a:solidFill>
                  <a:schemeClr val="bg1">
                    <a:lumMod val="50000"/>
                  </a:schemeClr>
                </a:solidFill>
                <a:latin typeface="Times New Roman" pitchFamily="18" charset="0"/>
                <a:cs typeface="Times New Roman" pitchFamily="18" charset="0"/>
              </a:rPr>
              <a:t>жестику-ляция</a:t>
            </a:r>
            <a:r>
              <a:rPr lang="ru-RU" b="1" i="1" dirty="0">
                <a:solidFill>
                  <a:schemeClr val="bg1">
                    <a:lumMod val="50000"/>
                  </a:schemeClr>
                </a:solidFill>
                <a:latin typeface="Times New Roman" pitchFamily="18" charset="0"/>
                <a:cs typeface="Times New Roman" pitchFamily="18" charset="0"/>
              </a:rPr>
              <a:t>, а также привычка придерживать собеседника. </a:t>
            </a:r>
          </a:p>
        </p:txBody>
      </p:sp>
      <p:sp>
        <p:nvSpPr>
          <p:cNvPr id="4" name="Заголовок 3"/>
          <p:cNvSpPr>
            <a:spLocks noGrp="1"/>
          </p:cNvSpPr>
          <p:nvPr>
            <p:ph type="title"/>
          </p:nvPr>
        </p:nvSpPr>
        <p:spPr>
          <a:xfrm>
            <a:off x="251520" y="188640"/>
            <a:ext cx="8640960" cy="3096344"/>
          </a:xfrm>
          <a:solidFill>
            <a:srgbClr val="FDFFE1"/>
          </a:solidFill>
        </p:spPr>
        <p:txBody>
          <a:bodyPr/>
          <a:lstStyle/>
          <a:p>
            <a:r>
              <a:rPr lang="en-US" sz="2400" dirty="0">
                <a:solidFill>
                  <a:schemeClr val="bg1">
                    <a:lumMod val="50000"/>
                  </a:schemeClr>
                </a:solidFill>
                <a:latin typeface="Times New Roman" pitchFamily="18" charset="0"/>
                <a:cs typeface="Times New Roman" pitchFamily="18" charset="0"/>
              </a:rPr>
              <a:t/>
            </a:r>
            <a:br>
              <a:rPr lang="en-US" sz="2400" dirty="0">
                <a:solidFill>
                  <a:schemeClr val="bg1">
                    <a:lumMod val="50000"/>
                  </a:schemeClr>
                </a:solidFill>
                <a:latin typeface="Times New Roman" pitchFamily="18" charset="0"/>
                <a:cs typeface="Times New Roman" pitchFamily="18" charset="0"/>
              </a:rPr>
            </a:br>
            <a:r>
              <a:rPr lang="ru-RU" sz="2400" dirty="0">
                <a:solidFill>
                  <a:schemeClr val="bg1">
                    <a:lumMod val="50000"/>
                  </a:schemeClr>
                </a:solidFill>
                <a:latin typeface="Times New Roman" pitchFamily="18" charset="0"/>
                <a:cs typeface="Times New Roman" pitchFamily="18" charset="0"/>
              </a:rPr>
              <a:t>Стремление в общении придерживаться ориентации на </a:t>
            </a:r>
            <a:r>
              <a:rPr lang="ru-RU" sz="2400" dirty="0" smtClean="0">
                <a:solidFill>
                  <a:schemeClr val="bg1">
                    <a:lumMod val="50000"/>
                  </a:schemeClr>
                </a:solidFill>
                <a:latin typeface="Times New Roman" pitchFamily="18" charset="0"/>
                <a:cs typeface="Times New Roman" pitchFamily="18" charset="0"/>
              </a:rPr>
              <a:t>до-</a:t>
            </a:r>
            <a:r>
              <a:rPr lang="ru-RU" sz="2400" dirty="0" err="1" smtClean="0">
                <a:solidFill>
                  <a:schemeClr val="bg1">
                    <a:lumMod val="50000"/>
                  </a:schemeClr>
                </a:solidFill>
                <a:latin typeface="Times New Roman" pitchFamily="18" charset="0"/>
                <a:cs typeface="Times New Roman" pitchFamily="18" charset="0"/>
              </a:rPr>
              <a:t>стижение</a:t>
            </a:r>
            <a:r>
              <a:rPr lang="ru-RU" sz="2400" dirty="0" smtClean="0">
                <a:solidFill>
                  <a:schemeClr val="bg1">
                    <a:lumMod val="50000"/>
                  </a:schemeClr>
                </a:solidFill>
                <a:latin typeface="Times New Roman" pitchFamily="18" charset="0"/>
                <a:cs typeface="Times New Roman" pitchFamily="18" charset="0"/>
              </a:rPr>
              <a:t> </a:t>
            </a:r>
            <a:r>
              <a:rPr lang="ru-RU" sz="2400" dirty="0">
                <a:solidFill>
                  <a:schemeClr val="bg1">
                    <a:lumMod val="50000"/>
                  </a:schemeClr>
                </a:solidFill>
                <a:latin typeface="Times New Roman" pitchFamily="18" charset="0"/>
                <a:cs typeface="Times New Roman" pitchFamily="18" charset="0"/>
              </a:rPr>
              <a:t>целей. </a:t>
            </a:r>
            <a:r>
              <a:rPr lang="ru-RU" sz="2400" dirty="0" smtClean="0">
                <a:solidFill>
                  <a:schemeClr val="bg1">
                    <a:lumMod val="50000"/>
                  </a:schemeClr>
                </a:solidFill>
                <a:latin typeface="Times New Roman" pitchFamily="18" charset="0"/>
                <a:cs typeface="Times New Roman" pitchFamily="18" charset="0"/>
              </a:rPr>
              <a:t/>
            </a:r>
            <a:br>
              <a:rPr lang="ru-RU" sz="2400" dirty="0" smtClean="0">
                <a:solidFill>
                  <a:schemeClr val="bg1">
                    <a:lumMod val="50000"/>
                  </a:schemeClr>
                </a:solidFill>
                <a:latin typeface="Times New Roman" pitchFamily="18" charset="0"/>
                <a:cs typeface="Times New Roman" pitchFamily="18" charset="0"/>
              </a:rPr>
            </a:br>
            <a:r>
              <a:rPr lang="ru-RU" sz="2400" dirty="0" smtClean="0">
                <a:solidFill>
                  <a:schemeClr val="accent6">
                    <a:lumMod val="50000"/>
                  </a:schemeClr>
                </a:solidFill>
                <a:latin typeface="Times New Roman" pitchFamily="18" charset="0"/>
                <a:cs typeface="Times New Roman" pitchFamily="18" charset="0"/>
              </a:rPr>
              <a:t>В </a:t>
            </a:r>
            <a:r>
              <a:rPr lang="ru-RU" sz="2400" dirty="0">
                <a:solidFill>
                  <a:schemeClr val="accent6">
                    <a:lumMod val="50000"/>
                  </a:schemeClr>
                </a:solidFill>
                <a:latin typeface="Times New Roman" pitchFamily="18" charset="0"/>
                <a:cs typeface="Times New Roman" pitchFamily="18" charset="0"/>
              </a:rPr>
              <a:t>беседе, как правило, </a:t>
            </a:r>
            <a:r>
              <a:rPr lang="ru-RU" sz="2400" dirty="0" smtClean="0">
                <a:solidFill>
                  <a:schemeClr val="accent6">
                    <a:lumMod val="50000"/>
                  </a:schemeClr>
                </a:solidFill>
                <a:latin typeface="Times New Roman" pitchFamily="18" charset="0"/>
                <a:cs typeface="Times New Roman" pitchFamily="18" charset="0"/>
              </a:rPr>
              <a:t>говорит  о  перспективах  </a:t>
            </a:r>
            <a:r>
              <a:rPr lang="ru-RU" sz="2400" dirty="0">
                <a:solidFill>
                  <a:schemeClr val="accent6">
                    <a:lumMod val="50000"/>
                  </a:schemeClr>
                </a:solidFill>
                <a:latin typeface="Times New Roman" pitchFamily="18" charset="0"/>
                <a:cs typeface="Times New Roman" pitchFamily="18" charset="0"/>
              </a:rPr>
              <a:t>реализации собственных замыслов, о </a:t>
            </a:r>
            <a:r>
              <a:rPr lang="ru-RU" sz="2400" dirty="0" smtClean="0">
                <a:solidFill>
                  <a:schemeClr val="accent6">
                    <a:lumMod val="50000"/>
                  </a:schemeClr>
                </a:solidFill>
                <a:latin typeface="Times New Roman" pitchFamily="18" charset="0"/>
                <a:cs typeface="Times New Roman" pitchFamily="18" charset="0"/>
              </a:rPr>
              <a:t> востребованности  результатов се-</a:t>
            </a:r>
            <a:r>
              <a:rPr lang="ru-RU" sz="2400" dirty="0" err="1" smtClean="0">
                <a:solidFill>
                  <a:schemeClr val="accent6">
                    <a:lumMod val="50000"/>
                  </a:schemeClr>
                </a:solidFill>
                <a:latin typeface="Times New Roman" pitchFamily="18" charset="0"/>
                <a:cs typeface="Times New Roman" pitchFamily="18" charset="0"/>
              </a:rPr>
              <a:t>годняшних</a:t>
            </a:r>
            <a:r>
              <a:rPr lang="ru-RU" sz="2400" dirty="0" smtClean="0">
                <a:solidFill>
                  <a:schemeClr val="accent6">
                    <a:lumMod val="50000"/>
                  </a:schemeClr>
                </a:solidFill>
                <a:latin typeface="Times New Roman" pitchFamily="18" charset="0"/>
                <a:cs typeface="Times New Roman" pitchFamily="18" charset="0"/>
              </a:rPr>
              <a:t> </a:t>
            </a:r>
            <a:r>
              <a:rPr lang="ru-RU" sz="2400" dirty="0">
                <a:solidFill>
                  <a:schemeClr val="accent6">
                    <a:lumMod val="50000"/>
                  </a:schemeClr>
                </a:solidFill>
                <a:latin typeface="Times New Roman" pitchFamily="18" charset="0"/>
                <a:cs typeface="Times New Roman" pitchFamily="18" charset="0"/>
              </a:rPr>
              <a:t>усилий в будущем и т.п.</a:t>
            </a:r>
            <a:r>
              <a:rPr lang="ru-RU" sz="2400" dirty="0">
                <a:solidFill>
                  <a:schemeClr val="bg1">
                    <a:lumMod val="50000"/>
                  </a:schemeClr>
                </a:solidFill>
                <a:latin typeface="Times New Roman" pitchFamily="18" charset="0"/>
                <a:cs typeface="Times New Roman" pitchFamily="18" charset="0"/>
              </a:rPr>
              <a:t/>
            </a:r>
            <a:br>
              <a:rPr lang="ru-RU" sz="2400" dirty="0">
                <a:solidFill>
                  <a:schemeClr val="bg1">
                    <a:lumMod val="50000"/>
                  </a:schemeClr>
                </a:solidFill>
                <a:latin typeface="Times New Roman" pitchFamily="18" charset="0"/>
                <a:cs typeface="Times New Roman" pitchFamily="18" charset="0"/>
              </a:rPr>
            </a:br>
            <a:r>
              <a:rPr lang="ru-RU" sz="2400" dirty="0">
                <a:solidFill>
                  <a:schemeClr val="bg1">
                    <a:lumMod val="50000"/>
                  </a:schemeClr>
                </a:solidFill>
                <a:latin typeface="Times New Roman" pitchFamily="18" charset="0"/>
                <a:cs typeface="Times New Roman" pitchFamily="18" charset="0"/>
              </a:rPr>
              <a:t>Эмоция, </a:t>
            </a:r>
            <a:r>
              <a:rPr lang="ru-RU" sz="2400" dirty="0" smtClean="0">
                <a:solidFill>
                  <a:schemeClr val="bg1">
                    <a:lumMod val="50000"/>
                  </a:schemeClr>
                </a:solidFill>
                <a:latin typeface="Times New Roman" pitchFamily="18" charset="0"/>
                <a:cs typeface="Times New Roman" pitchFamily="18" charset="0"/>
              </a:rPr>
              <a:t>как  </a:t>
            </a:r>
            <a:r>
              <a:rPr lang="ru-RU" sz="2400" dirty="0">
                <a:solidFill>
                  <a:schemeClr val="bg1">
                    <a:lumMod val="50000"/>
                  </a:schemeClr>
                </a:solidFill>
                <a:latin typeface="Times New Roman" pitchFamily="18" charset="0"/>
                <a:cs typeface="Times New Roman" pitchFamily="18" charset="0"/>
              </a:rPr>
              <a:t>правило, </a:t>
            </a:r>
            <a:r>
              <a:rPr lang="ru-RU" sz="2400" dirty="0" smtClean="0">
                <a:solidFill>
                  <a:schemeClr val="bg1">
                    <a:lumMod val="50000"/>
                  </a:schemeClr>
                </a:solidFill>
                <a:latin typeface="Times New Roman" pitchFamily="18" charset="0"/>
                <a:cs typeface="Times New Roman" pitchFamily="18" charset="0"/>
              </a:rPr>
              <a:t> проявляется  стабильно  </a:t>
            </a:r>
            <a:r>
              <a:rPr lang="ru-RU" sz="2400" dirty="0">
                <a:solidFill>
                  <a:schemeClr val="bg1">
                    <a:lumMod val="50000"/>
                  </a:schemeClr>
                </a:solidFill>
                <a:latin typeface="Times New Roman" pitchFamily="18" charset="0"/>
                <a:cs typeface="Times New Roman" pitchFamily="18" charset="0"/>
              </a:rPr>
              <a:t>(</a:t>
            </a:r>
            <a:r>
              <a:rPr lang="ru-RU" sz="2400" dirty="0" smtClean="0">
                <a:solidFill>
                  <a:schemeClr val="bg1">
                    <a:lumMod val="50000"/>
                  </a:schemeClr>
                </a:solidFill>
                <a:latin typeface="Times New Roman" pitchFamily="18" charset="0"/>
                <a:cs typeface="Times New Roman" pitchFamily="18" charset="0"/>
              </a:rPr>
              <a:t>в  </a:t>
            </a:r>
            <a:r>
              <a:rPr lang="ru-RU" sz="2400" dirty="0">
                <a:solidFill>
                  <a:schemeClr val="bg1">
                    <a:lumMod val="50000"/>
                  </a:schemeClr>
                </a:solidFill>
                <a:latin typeface="Times New Roman" pitchFamily="18" charset="0"/>
                <a:cs typeface="Times New Roman" pitchFamily="18" charset="0"/>
              </a:rPr>
              <a:t>качестве поддержки).</a:t>
            </a:r>
            <a:br>
              <a:rPr lang="ru-RU" sz="2400" dirty="0">
                <a:solidFill>
                  <a:schemeClr val="bg1">
                    <a:lumMod val="50000"/>
                  </a:schemeClr>
                </a:solidFill>
                <a:latin typeface="Times New Roman" pitchFamily="18" charset="0"/>
                <a:cs typeface="Times New Roman" pitchFamily="18" charset="0"/>
              </a:rPr>
            </a:br>
            <a:r>
              <a:rPr lang="ru-RU" sz="2400" i="1" dirty="0" smtClean="0">
                <a:solidFill>
                  <a:schemeClr val="accent6">
                    <a:lumMod val="50000"/>
                  </a:schemeClr>
                </a:solidFill>
                <a:latin typeface="Times New Roman" pitchFamily="18" charset="0"/>
                <a:cs typeface="Times New Roman" pitchFamily="18" charset="0"/>
              </a:rPr>
              <a:t>Внешний </a:t>
            </a:r>
            <a:r>
              <a:rPr lang="ru-RU" sz="2400" i="1" dirty="0">
                <a:solidFill>
                  <a:schemeClr val="accent6">
                    <a:lumMod val="50000"/>
                  </a:schemeClr>
                </a:solidFill>
                <a:latin typeface="Times New Roman" pitchFamily="18" charset="0"/>
                <a:cs typeface="Times New Roman" pitchFamily="18" charset="0"/>
              </a:rPr>
              <a:t>вид.</a:t>
            </a:r>
            <a:r>
              <a:rPr lang="ru-RU" sz="2400" dirty="0">
                <a:solidFill>
                  <a:schemeClr val="accent6">
                    <a:lumMod val="50000"/>
                  </a:schemeClr>
                </a:solidFill>
                <a:latin typeface="Times New Roman" pitchFamily="18" charset="0"/>
                <a:cs typeface="Times New Roman" pitchFamily="18" charset="0"/>
              </a:rPr>
              <a:t/>
            </a:r>
            <a:br>
              <a:rPr lang="ru-RU" sz="2400" dirty="0">
                <a:solidFill>
                  <a:schemeClr val="accent6">
                    <a:lumMod val="50000"/>
                  </a:schemeClr>
                </a:solidFill>
                <a:latin typeface="Times New Roman" pitchFamily="18" charset="0"/>
                <a:cs typeface="Times New Roman" pitchFamily="18" charset="0"/>
              </a:rPr>
            </a:br>
            <a:r>
              <a:rPr lang="ru-RU" sz="200" dirty="0" smtClean="0">
                <a:solidFill>
                  <a:schemeClr val="accent6">
                    <a:lumMod val="50000"/>
                  </a:schemeClr>
                </a:solidFill>
              </a:rPr>
              <a:t/>
            </a:r>
            <a:br>
              <a:rPr lang="ru-RU" sz="200" dirty="0" smtClean="0">
                <a:solidFill>
                  <a:schemeClr val="accent6">
                    <a:lumMod val="50000"/>
                  </a:schemeClr>
                </a:solidFill>
              </a:rPr>
            </a:br>
            <a:r>
              <a:rPr lang="ru-RU" sz="200" dirty="0">
                <a:solidFill>
                  <a:schemeClr val="accent6">
                    <a:lumMod val="50000"/>
                  </a:schemeClr>
                </a:solidFill>
              </a:rPr>
              <a:t/>
            </a:r>
            <a:br>
              <a:rPr lang="ru-RU" sz="200" dirty="0">
                <a:solidFill>
                  <a:schemeClr val="accent6">
                    <a:lumMod val="50000"/>
                  </a:schemeClr>
                </a:solidFill>
              </a:rPr>
            </a:br>
            <a:r>
              <a:rPr lang="ru-RU" sz="200" dirty="0" smtClean="0">
                <a:solidFill>
                  <a:schemeClr val="accent6">
                    <a:lumMod val="50000"/>
                  </a:schemeClr>
                </a:solidFill>
              </a:rPr>
              <a:t/>
            </a:r>
            <a:br>
              <a:rPr lang="ru-RU" sz="200" dirty="0" smtClean="0">
                <a:solidFill>
                  <a:schemeClr val="accent6">
                    <a:lumMod val="50000"/>
                  </a:schemeClr>
                </a:solidFill>
              </a:rPr>
            </a:br>
            <a:endParaRPr lang="ru-RU" sz="200" u="sng" dirty="0">
              <a:solidFill>
                <a:schemeClr val="accent6">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151964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1520" y="142852"/>
            <a:ext cx="8035256" cy="780351"/>
          </a:xfrm>
          <a:solidFill>
            <a:srgbClr val="FFFFFF"/>
          </a:solidFill>
        </p:spPr>
        <p:txBody>
          <a:bodyPr/>
          <a:lstStyle/>
          <a:p>
            <a:pPr algn="ct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200" kern="1200" dirty="0" smtClean="0">
                <a:solidFill>
                  <a:schemeClr val="accent6">
                    <a:lumMod val="75000"/>
                  </a:schemeClr>
                </a:solidFill>
                <a:latin typeface="Times New Roman" pitchFamily="18" charset="0"/>
                <a:cs typeface="Times New Roman" pitchFamily="18" charset="0"/>
              </a:rPr>
              <a:t/>
            </a:r>
            <a:br>
              <a:rPr lang="ru-RU" sz="2200" kern="1200" dirty="0" smtClean="0">
                <a:solidFill>
                  <a:schemeClr val="accent6">
                    <a:lumMod val="75000"/>
                  </a:schemeClr>
                </a:solidFill>
                <a:latin typeface="Times New Roman" pitchFamily="18" charset="0"/>
                <a:cs typeface="Times New Roman" pitchFamily="18" charset="0"/>
              </a:rPr>
            </a:br>
            <a:r>
              <a:rPr lang="ru-RU" sz="2200" dirty="0">
                <a:solidFill>
                  <a:schemeClr val="bg1">
                    <a:lumMod val="75000"/>
                  </a:schemeClr>
                </a:solidFill>
                <a:latin typeface="Times New Roman" pitchFamily="18" charset="0"/>
                <a:cs typeface="Times New Roman" pitchFamily="18" charset="0"/>
              </a:rPr>
              <a:t>1</a:t>
            </a:r>
            <a:r>
              <a:rPr lang="ru-RU" sz="2200" dirty="0" smtClean="0">
                <a:solidFill>
                  <a:schemeClr val="bg1">
                    <a:lumMod val="75000"/>
                  </a:schemeClr>
                </a:solidFill>
                <a:latin typeface="Times New Roman" pitchFamily="18" charset="0"/>
                <a:cs typeface="Times New Roman" pitchFamily="18" charset="0"/>
              </a:rPr>
              <a:t>.4. </a:t>
            </a:r>
            <a:r>
              <a:rPr lang="en-US" sz="2200" dirty="0" smtClean="0">
                <a:solidFill>
                  <a:schemeClr val="bg1">
                    <a:lumMod val="75000"/>
                  </a:schemeClr>
                </a:solidFill>
                <a:latin typeface="Times New Roman" pitchFamily="18" charset="0"/>
                <a:cs typeface="Times New Roman" pitchFamily="18" charset="0"/>
              </a:rPr>
              <a:t>ОСОБЕННОСТИ ПРОЯВЛЕНИЯ РЕСУРСА </a:t>
            </a:r>
            <a:r>
              <a:rPr lang="ru-RU" sz="2200" dirty="0" smtClean="0">
                <a:solidFill>
                  <a:schemeClr val="bg1">
                    <a:lumMod val="75000"/>
                  </a:schemeClr>
                </a:solidFill>
                <a:latin typeface="Times New Roman" pitchFamily="18" charset="0"/>
                <a:cs typeface="Times New Roman" pitchFamily="18" charset="0"/>
              </a:rPr>
              <a:t>«</a:t>
            </a:r>
            <a:r>
              <a:rPr lang="en-US" sz="2200" dirty="0" smtClean="0">
                <a:solidFill>
                  <a:schemeClr val="bg1">
                    <a:lumMod val="75000"/>
                  </a:schemeClr>
                </a:solidFill>
                <a:latin typeface="Times New Roman" pitchFamily="18" charset="0"/>
                <a:cs typeface="Times New Roman" pitchFamily="18" charset="0"/>
              </a:rPr>
              <a:t>ФОРМАЛЬНО</a:t>
            </a:r>
            <a:r>
              <a:rPr lang="ru-RU" sz="2400" dirty="0" smtClean="0"/>
              <a:t> </a:t>
            </a:r>
            <a:r>
              <a:rPr lang="en-US" sz="2200" dirty="0" smtClean="0">
                <a:solidFill>
                  <a:schemeClr val="bg1">
                    <a:lumMod val="75000"/>
                  </a:schemeClr>
                </a:solidFill>
                <a:latin typeface="Times New Roman" pitchFamily="18" charset="0"/>
                <a:cs typeface="Times New Roman" pitchFamily="18" charset="0"/>
              </a:rPr>
              <a:t>НАПРАВЛЕНН</a:t>
            </a:r>
            <a:r>
              <a:rPr lang="ru-RU" sz="2200" dirty="0" smtClean="0">
                <a:solidFill>
                  <a:schemeClr val="bg1">
                    <a:lumMod val="75000"/>
                  </a:schemeClr>
                </a:solidFill>
                <a:latin typeface="Times New Roman" pitchFamily="18" charset="0"/>
                <a:cs typeface="Times New Roman" pitchFamily="18" charset="0"/>
              </a:rPr>
              <a:t>ОГО</a:t>
            </a:r>
            <a:r>
              <a:rPr lang="en-US" sz="2200" dirty="0" smtClean="0">
                <a:solidFill>
                  <a:schemeClr val="bg1">
                    <a:lumMod val="75000"/>
                  </a:schemeClr>
                </a:solidFill>
                <a:latin typeface="Times New Roman" pitchFamily="18" charset="0"/>
                <a:cs typeface="Times New Roman" pitchFamily="18" charset="0"/>
              </a:rPr>
              <a:t> ПРИЗНАКА</a:t>
            </a:r>
            <a:r>
              <a:rPr lang="ru-RU" sz="2200" dirty="0" smtClean="0">
                <a:solidFill>
                  <a:schemeClr val="bg1">
                    <a:lumMod val="75000"/>
                  </a:schemeClr>
                </a:solidFill>
                <a:latin typeface="Times New Roman" pitchFamily="18" charset="0"/>
                <a:cs typeface="Times New Roman" pitchFamily="18" charset="0"/>
              </a:rPr>
              <a:t>»</a:t>
            </a:r>
            <a:endParaRPr lang="ru-RU" sz="2200" b="0" i="1" dirty="0">
              <a:solidFill>
                <a:schemeClr val="accent6">
                  <a:lumMod val="50000"/>
                </a:schemeClr>
              </a:solidFill>
              <a:latin typeface="Times New Roman" pitchFamily="18" charset="0"/>
              <a:cs typeface="Times New Roman" pitchFamily="18" charset="0"/>
            </a:endParaRPr>
          </a:p>
        </p:txBody>
      </p:sp>
      <p:sp>
        <p:nvSpPr>
          <p:cNvPr id="22531" name="Rectangle 3"/>
          <p:cNvSpPr>
            <a:spLocks noGrp="1" noChangeArrowheads="1"/>
          </p:cNvSpPr>
          <p:nvPr>
            <p:ph type="body" idx="1"/>
          </p:nvPr>
        </p:nvSpPr>
        <p:spPr>
          <a:xfrm>
            <a:off x="162351" y="980728"/>
            <a:ext cx="8786874" cy="5760640"/>
          </a:xfrm>
          <a:solidFill>
            <a:srgbClr val="FFFFCC"/>
          </a:solidFill>
        </p:spPr>
        <p:txBody>
          <a:bodyPr/>
          <a:lstStyle/>
          <a:p>
            <a:pPr marL="0" indent="0" algn="just">
              <a:buNone/>
            </a:pPr>
            <a:r>
              <a:rPr lang="ru-RU" sz="2200" b="1" dirty="0">
                <a:solidFill>
                  <a:schemeClr val="accent6">
                    <a:lumMod val="50000"/>
                  </a:schemeClr>
                </a:solidFill>
                <a:latin typeface="Times New Roman" pitchFamily="18" charset="0"/>
                <a:cs typeface="Times New Roman" pitchFamily="18" charset="0"/>
              </a:rPr>
              <a:t>Лица с доминирующим формально направленным признаком мобилизуют других на выполнение поставленных задач на функциональном (технологическом) уровне (обеспечивают неукоснительное соблюдение стандартов, соответствие заданным условиям и т.п.). </a:t>
            </a:r>
            <a:r>
              <a:rPr lang="ru-RU" sz="2200" b="1" i="1" dirty="0">
                <a:solidFill>
                  <a:schemeClr val="accent6">
                    <a:lumMod val="50000"/>
                  </a:schemeClr>
                </a:solidFill>
                <a:latin typeface="Times New Roman" pitchFamily="18" charset="0"/>
                <a:cs typeface="Times New Roman" pitchFamily="18" charset="0"/>
              </a:rPr>
              <a:t>Они по обозначенным направлениям (</a:t>
            </a:r>
            <a:r>
              <a:rPr lang="ru-RU" sz="2200" b="1" i="1" dirty="0" smtClean="0">
                <a:solidFill>
                  <a:schemeClr val="accent6">
                    <a:lumMod val="50000"/>
                  </a:schemeClr>
                </a:solidFill>
                <a:latin typeface="Times New Roman" pitchFamily="18" charset="0"/>
                <a:cs typeface="Times New Roman" pitchFamily="18" charset="0"/>
              </a:rPr>
              <a:t>постав-ленным </a:t>
            </a:r>
            <a:r>
              <a:rPr lang="ru-RU" sz="2200" b="1" i="1" dirty="0">
                <a:solidFill>
                  <a:schemeClr val="accent6">
                    <a:lumMod val="50000"/>
                  </a:schemeClr>
                </a:solidFill>
                <a:latin typeface="Times New Roman" pitchFamily="18" charset="0"/>
                <a:cs typeface="Times New Roman" pitchFamily="18" charset="0"/>
              </a:rPr>
              <a:t>задачам) реализации преобразующей идеи (проекта и т.п.) обеспечивают функциональное взаимодействие людей для </a:t>
            </a:r>
            <a:r>
              <a:rPr lang="ru-RU" sz="2200" b="1" i="1" dirty="0" err="1" smtClean="0">
                <a:solidFill>
                  <a:schemeClr val="accent6">
                    <a:lumMod val="50000"/>
                  </a:schemeClr>
                </a:solidFill>
                <a:latin typeface="Times New Roman" pitchFamily="18" charset="0"/>
                <a:cs typeface="Times New Roman" pitchFamily="18" charset="0"/>
              </a:rPr>
              <a:t>вопло-щения</a:t>
            </a:r>
            <a:r>
              <a:rPr lang="ru-RU" sz="2200" b="1" i="1" dirty="0" smtClean="0">
                <a:solidFill>
                  <a:schemeClr val="accent6">
                    <a:lumMod val="50000"/>
                  </a:schemeClr>
                </a:solidFill>
                <a:latin typeface="Times New Roman" pitchFamily="18" charset="0"/>
                <a:cs typeface="Times New Roman" pitchFamily="18" charset="0"/>
              </a:rPr>
              <a:t> </a:t>
            </a:r>
            <a:r>
              <a:rPr lang="ru-RU" sz="2200" b="1" i="1" dirty="0">
                <a:solidFill>
                  <a:schemeClr val="accent6">
                    <a:lumMod val="50000"/>
                  </a:schemeClr>
                </a:solidFill>
                <a:latin typeface="Times New Roman" pitchFamily="18" charset="0"/>
                <a:cs typeface="Times New Roman" pitchFamily="18" charset="0"/>
              </a:rPr>
              <a:t>идеи в жизнь.</a:t>
            </a:r>
            <a:endParaRPr lang="ru-RU" sz="2200" b="1" dirty="0">
              <a:solidFill>
                <a:schemeClr val="accent6">
                  <a:lumMod val="50000"/>
                </a:schemeClr>
              </a:solidFill>
              <a:latin typeface="Times New Roman" pitchFamily="18" charset="0"/>
              <a:cs typeface="Times New Roman" pitchFamily="18" charset="0"/>
            </a:endParaRPr>
          </a:p>
          <a:p>
            <a:pPr marL="0" indent="0" algn="just">
              <a:buNone/>
            </a:pPr>
            <a:r>
              <a:rPr lang="ru-RU" sz="2200" b="1" dirty="0">
                <a:solidFill>
                  <a:schemeClr val="bg1">
                    <a:lumMod val="50000"/>
                  </a:schemeClr>
                </a:solidFill>
                <a:latin typeface="Times New Roman" pitchFamily="18" charset="0"/>
                <a:cs typeface="Times New Roman" pitchFamily="18" charset="0"/>
              </a:rPr>
              <a:t>При этом данному признаку свойственна тональность, для которой органичны:</a:t>
            </a:r>
          </a:p>
          <a:p>
            <a:pPr marL="0" indent="0" algn="just">
              <a:buNone/>
            </a:pPr>
            <a:r>
              <a:rPr lang="ru-RU" sz="2200" b="1" dirty="0">
                <a:solidFill>
                  <a:schemeClr val="accent6">
                    <a:lumMod val="50000"/>
                  </a:schemeClr>
                </a:solidFill>
                <a:latin typeface="Times New Roman" pitchFamily="18" charset="0"/>
                <a:cs typeface="Times New Roman" pitchFamily="18" charset="0"/>
              </a:rPr>
              <a:t> а)</a:t>
            </a:r>
            <a:r>
              <a:rPr lang="ru-RU" sz="2200" b="1" i="1" dirty="0">
                <a:solidFill>
                  <a:schemeClr val="accent6">
                    <a:lumMod val="50000"/>
                  </a:schemeClr>
                </a:solidFill>
                <a:latin typeface="Times New Roman" pitchFamily="18" charset="0"/>
                <a:cs typeface="Times New Roman" pitchFamily="18" charset="0"/>
              </a:rPr>
              <a:t> </a:t>
            </a:r>
            <a:r>
              <a:rPr lang="ru-RU" sz="2200" b="1" dirty="0">
                <a:solidFill>
                  <a:schemeClr val="accent6">
                    <a:lumMod val="50000"/>
                  </a:schemeClr>
                </a:solidFill>
                <a:latin typeface="Times New Roman" pitchFamily="18" charset="0"/>
                <a:cs typeface="Times New Roman" pitchFamily="18" charset="0"/>
              </a:rPr>
              <a:t>умение хорошо справляться с работой, требующей аккуратности и точности, внимания к частностям;</a:t>
            </a:r>
          </a:p>
          <a:p>
            <a:pPr marL="0" indent="0" algn="just">
              <a:buNone/>
            </a:pPr>
            <a:r>
              <a:rPr lang="ru-RU" sz="2200" b="1" dirty="0">
                <a:solidFill>
                  <a:schemeClr val="bg1">
                    <a:lumMod val="50000"/>
                  </a:schemeClr>
                </a:solidFill>
                <a:latin typeface="Times New Roman" pitchFamily="18" charset="0"/>
                <a:cs typeface="Times New Roman" pitchFamily="18" charset="0"/>
              </a:rPr>
              <a:t>б) системная организация исполнения поставленных задач;</a:t>
            </a:r>
          </a:p>
          <a:p>
            <a:pPr marL="0" indent="0" algn="just">
              <a:buNone/>
            </a:pPr>
            <a:r>
              <a:rPr lang="ru-RU" sz="2200" b="1" dirty="0">
                <a:solidFill>
                  <a:schemeClr val="accent6">
                    <a:lumMod val="50000"/>
                  </a:schemeClr>
                </a:solidFill>
                <a:latin typeface="Times New Roman" pitchFamily="18" charset="0"/>
                <a:cs typeface="Times New Roman" pitchFamily="18" charset="0"/>
              </a:rPr>
              <a:t>в) способность мобилизовать других на выполнение задач на </a:t>
            </a:r>
            <a:r>
              <a:rPr lang="ru-RU" sz="2200" b="1" dirty="0" err="1" smtClean="0">
                <a:solidFill>
                  <a:schemeClr val="accent6">
                    <a:lumMod val="50000"/>
                  </a:schemeClr>
                </a:solidFill>
                <a:latin typeface="Times New Roman" pitchFamily="18" charset="0"/>
                <a:cs typeface="Times New Roman" pitchFamily="18" charset="0"/>
              </a:rPr>
              <a:t>функ-циональном</a:t>
            </a:r>
            <a:r>
              <a:rPr lang="ru-RU" sz="2200" b="1" dirty="0" smtClean="0">
                <a:solidFill>
                  <a:schemeClr val="accent6">
                    <a:lumMod val="50000"/>
                  </a:schemeClr>
                </a:solidFill>
                <a:latin typeface="Times New Roman" pitchFamily="18" charset="0"/>
                <a:cs typeface="Times New Roman" pitchFamily="18" charset="0"/>
              </a:rPr>
              <a:t> </a:t>
            </a:r>
            <a:r>
              <a:rPr lang="ru-RU" sz="2200" b="1" dirty="0">
                <a:solidFill>
                  <a:schemeClr val="accent6">
                    <a:lumMod val="50000"/>
                  </a:schemeClr>
                </a:solidFill>
                <a:latin typeface="Times New Roman" pitchFamily="18" charset="0"/>
                <a:cs typeface="Times New Roman" pitchFamily="18" charset="0"/>
              </a:rPr>
              <a:t>(технологическом) уровне</a:t>
            </a:r>
            <a:r>
              <a:rPr lang="ru-RU" sz="2200" b="1" dirty="0" smtClean="0">
                <a:solidFill>
                  <a:schemeClr val="accent6">
                    <a:lumMod val="50000"/>
                  </a:schemeClr>
                </a:solidFill>
                <a:latin typeface="Times New Roman" pitchFamily="18" charset="0"/>
                <a:cs typeface="Times New Roman" pitchFamily="18" charset="0"/>
              </a:rPr>
              <a:t>;</a:t>
            </a:r>
            <a:endParaRPr lang="ru-RU" sz="2200" b="1" dirty="0">
              <a:solidFill>
                <a:schemeClr val="accent6">
                  <a:lumMod val="50000"/>
                </a:schemeClr>
              </a:solidFill>
              <a:latin typeface="Times New Roman" pitchFamily="18" charset="0"/>
              <a:cs typeface="Times New Roman" pitchFamily="18" charset="0"/>
            </a:endParaRPr>
          </a:p>
        </p:txBody>
      </p:sp>
      <p:pic>
        <p:nvPicPr>
          <p:cNvPr id="7" name="Рисунок 6" descr="RGD _logo"/>
          <p:cNvPicPr/>
          <p:nvPr/>
        </p:nvPicPr>
        <p:blipFill>
          <a:blip r:embed="rId3" cstate="print"/>
          <a:srcRect/>
          <a:stretch>
            <a:fillRect/>
          </a:stretch>
        </p:blipFill>
        <p:spPr bwMode="auto">
          <a:xfrm>
            <a:off x="8286776" y="142852"/>
            <a:ext cx="688316" cy="690113"/>
          </a:xfrm>
          <a:prstGeom prst="rect">
            <a:avLst/>
          </a:prstGeom>
          <a:noFill/>
        </p:spPr>
      </p:pic>
    </p:spTree>
    <p:extLst>
      <p:ext uri="{BB962C8B-B14F-4D97-AF65-F5344CB8AC3E}">
        <p14:creationId xmlns:p14="http://schemas.microsoft.com/office/powerpoint/2010/main" val="3216102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3212976"/>
            <a:ext cx="8640960" cy="3384376"/>
          </a:xfrm>
          <a:solidFill>
            <a:srgbClr val="FFFFFF"/>
          </a:solidFill>
        </p:spPr>
        <p:txBody>
          <a:bodyPr/>
          <a:lstStyle/>
          <a:p>
            <a:pPr marL="0" indent="0" algn="just">
              <a:buNone/>
            </a:pPr>
            <a:r>
              <a:rPr lang="ru-RU" sz="2300" b="1" i="1" dirty="0">
                <a:solidFill>
                  <a:schemeClr val="bg1">
                    <a:lumMod val="50000"/>
                  </a:schemeClr>
                </a:solidFill>
                <a:latin typeface="Times New Roman" pitchFamily="18" charset="0"/>
                <a:cs typeface="Times New Roman" pitchFamily="18" charset="0"/>
              </a:rPr>
              <a:t>Внешний вид</a:t>
            </a:r>
            <a:r>
              <a:rPr lang="ru-RU" sz="2300" b="1" i="1" dirty="0" smtClean="0">
                <a:solidFill>
                  <a:schemeClr val="bg1">
                    <a:lumMod val="50000"/>
                  </a:schemeClr>
                </a:solidFill>
                <a:latin typeface="Times New Roman" pitchFamily="18" charset="0"/>
                <a:cs typeface="Times New Roman" pitchFamily="18" charset="0"/>
              </a:rPr>
              <a:t>. Ему </a:t>
            </a:r>
            <a:r>
              <a:rPr lang="ru-RU" sz="2300" b="1" i="1" dirty="0">
                <a:solidFill>
                  <a:schemeClr val="bg1">
                    <a:lumMod val="50000"/>
                  </a:schemeClr>
                </a:solidFill>
                <a:latin typeface="Times New Roman" pitchFamily="18" charset="0"/>
                <a:cs typeface="Times New Roman" pitchFamily="18" charset="0"/>
              </a:rPr>
              <a:t>свойственно «</a:t>
            </a:r>
            <a:r>
              <a:rPr lang="ru-RU" sz="2300" b="1" i="1" dirty="0" err="1">
                <a:solidFill>
                  <a:schemeClr val="bg1">
                    <a:lumMod val="50000"/>
                  </a:schemeClr>
                </a:solidFill>
                <a:latin typeface="Times New Roman" pitchFamily="18" charset="0"/>
                <a:cs typeface="Times New Roman" pitchFamily="18" charset="0"/>
              </a:rPr>
              <a:t>атлетико-дипластическое</a:t>
            </a:r>
            <a:r>
              <a:rPr lang="ru-RU" sz="2300" b="1" i="1" dirty="0">
                <a:solidFill>
                  <a:schemeClr val="bg1">
                    <a:lumMod val="50000"/>
                  </a:schemeClr>
                </a:solidFill>
                <a:latin typeface="Times New Roman" pitchFamily="18" charset="0"/>
                <a:cs typeface="Times New Roman" pitchFamily="18" charset="0"/>
              </a:rPr>
              <a:t>» телосложение: относительно большая мышечная масса, короткая шея, массивный торс (у женщин: крутые плечи, относительно узкие бедра, выраженные мышцы). Одежда, по его мнению, обязательно должна соответствовать ситуации, в которой находится и действует человек. Характерна короткая стрижка. Придерживается порядка и чистоты (все вещи классифицируются). </a:t>
            </a:r>
            <a:r>
              <a:rPr lang="en-US" sz="2300" b="1" i="1" dirty="0" err="1">
                <a:solidFill>
                  <a:schemeClr val="bg1">
                    <a:lumMod val="50000"/>
                  </a:schemeClr>
                </a:solidFill>
                <a:latin typeface="Times New Roman" pitchFamily="18" charset="0"/>
                <a:cs typeface="Times New Roman" pitchFamily="18" charset="0"/>
              </a:rPr>
              <a:t>Сдержан</a:t>
            </a:r>
            <a:r>
              <a:rPr lang="en-US" sz="2300" b="1" i="1" dirty="0">
                <a:solidFill>
                  <a:schemeClr val="bg1">
                    <a:lumMod val="50000"/>
                  </a:schemeClr>
                </a:solidFill>
                <a:latin typeface="Times New Roman" pitchFamily="18" charset="0"/>
                <a:cs typeface="Times New Roman" pitchFamily="18" charset="0"/>
              </a:rPr>
              <a:t> в </a:t>
            </a:r>
            <a:r>
              <a:rPr lang="en-US" sz="2300" b="1" i="1" dirty="0" err="1">
                <a:solidFill>
                  <a:schemeClr val="bg1">
                    <a:lumMod val="50000"/>
                  </a:schemeClr>
                </a:solidFill>
                <a:latin typeface="Times New Roman" pitchFamily="18" charset="0"/>
                <a:cs typeface="Times New Roman" pitchFamily="18" charset="0"/>
              </a:rPr>
              <a:t>движениях</a:t>
            </a:r>
            <a:r>
              <a:rPr lang="en-US" sz="2300" b="1" i="1" dirty="0">
                <a:solidFill>
                  <a:schemeClr val="bg1">
                    <a:lumMod val="50000"/>
                  </a:schemeClr>
                </a:solidFill>
                <a:latin typeface="Times New Roman" pitchFamily="18" charset="0"/>
                <a:cs typeface="Times New Roman" pitchFamily="18" charset="0"/>
              </a:rPr>
              <a:t>. </a:t>
            </a:r>
            <a:r>
              <a:rPr lang="en-US" sz="2300" b="1" i="1" dirty="0" err="1">
                <a:solidFill>
                  <a:schemeClr val="bg1">
                    <a:lumMod val="50000"/>
                  </a:schemeClr>
                </a:solidFill>
                <a:latin typeface="Times New Roman" pitchFamily="18" charset="0"/>
                <a:cs typeface="Times New Roman" pitchFamily="18" charset="0"/>
              </a:rPr>
              <a:t>Мимика</a:t>
            </a:r>
            <a:r>
              <a:rPr lang="en-US" sz="2300" b="1" i="1" dirty="0">
                <a:solidFill>
                  <a:schemeClr val="bg1">
                    <a:lumMod val="50000"/>
                  </a:schemeClr>
                </a:solidFill>
                <a:latin typeface="Times New Roman" pitchFamily="18" charset="0"/>
                <a:cs typeface="Times New Roman" pitchFamily="18" charset="0"/>
              </a:rPr>
              <a:t> </a:t>
            </a:r>
            <a:r>
              <a:rPr lang="en-US" sz="2300" b="1" i="1" dirty="0" err="1">
                <a:solidFill>
                  <a:schemeClr val="bg1">
                    <a:lumMod val="50000"/>
                  </a:schemeClr>
                </a:solidFill>
                <a:latin typeface="Times New Roman" pitchFamily="18" charset="0"/>
                <a:cs typeface="Times New Roman" pitchFamily="18" charset="0"/>
              </a:rPr>
              <a:t>отличается</a:t>
            </a:r>
            <a:r>
              <a:rPr lang="en-US" sz="2300" b="1" i="1" dirty="0">
                <a:solidFill>
                  <a:schemeClr val="bg1">
                    <a:lumMod val="50000"/>
                  </a:schemeClr>
                </a:solidFill>
                <a:latin typeface="Times New Roman" pitchFamily="18" charset="0"/>
                <a:cs typeface="Times New Roman" pitchFamily="18" charset="0"/>
              </a:rPr>
              <a:t> </a:t>
            </a:r>
            <a:r>
              <a:rPr lang="en-US" sz="2300" b="1" i="1" dirty="0" err="1">
                <a:solidFill>
                  <a:schemeClr val="bg1">
                    <a:lumMod val="50000"/>
                  </a:schemeClr>
                </a:solidFill>
                <a:latin typeface="Times New Roman" pitchFamily="18" charset="0"/>
                <a:cs typeface="Times New Roman" pitchFamily="18" charset="0"/>
              </a:rPr>
              <a:t>медлительностью</a:t>
            </a:r>
            <a:r>
              <a:rPr lang="en-US" sz="2300" b="1" i="1" dirty="0">
                <a:solidFill>
                  <a:schemeClr val="bg1">
                    <a:lumMod val="50000"/>
                  </a:schemeClr>
                </a:solidFill>
                <a:latin typeface="Times New Roman" pitchFamily="18" charset="0"/>
                <a:cs typeface="Times New Roman" pitchFamily="18" charset="0"/>
              </a:rPr>
              <a:t>. </a:t>
            </a:r>
            <a:r>
              <a:rPr lang="en-US" sz="2300" b="1" i="1" dirty="0" err="1">
                <a:solidFill>
                  <a:schemeClr val="bg1">
                    <a:lumMod val="50000"/>
                  </a:schemeClr>
                </a:solidFill>
                <a:latin typeface="Times New Roman" pitchFamily="18" charset="0"/>
                <a:cs typeface="Times New Roman" pitchFamily="18" charset="0"/>
              </a:rPr>
              <a:t>Он</a:t>
            </a:r>
            <a:r>
              <a:rPr lang="en-US" sz="2300" b="1" i="1" dirty="0">
                <a:solidFill>
                  <a:schemeClr val="bg1">
                    <a:lumMod val="50000"/>
                  </a:schemeClr>
                </a:solidFill>
                <a:latin typeface="Times New Roman" pitchFamily="18" charset="0"/>
                <a:cs typeface="Times New Roman" pitchFamily="18" charset="0"/>
              </a:rPr>
              <a:t> </a:t>
            </a:r>
            <a:r>
              <a:rPr lang="en-US" sz="2300" b="1" i="1" dirty="0" err="1">
                <a:solidFill>
                  <a:schemeClr val="bg1">
                    <a:lumMod val="50000"/>
                  </a:schemeClr>
                </a:solidFill>
                <a:latin typeface="Times New Roman" pitchFamily="18" charset="0"/>
                <a:cs typeface="Times New Roman" pitchFamily="18" charset="0"/>
              </a:rPr>
              <a:t>мрачноват</a:t>
            </a:r>
            <a:r>
              <a:rPr lang="en-US" sz="2300" b="1" i="1" dirty="0">
                <a:solidFill>
                  <a:schemeClr val="bg1">
                    <a:lumMod val="50000"/>
                  </a:schemeClr>
                </a:solidFill>
                <a:latin typeface="Times New Roman" pitchFamily="18" charset="0"/>
                <a:cs typeface="Times New Roman" pitchFamily="18" charset="0"/>
              </a:rPr>
              <a:t>. </a:t>
            </a:r>
            <a:endParaRPr lang="ru-RU" sz="2300" b="1" i="1" dirty="0">
              <a:solidFill>
                <a:schemeClr val="bg1">
                  <a:lumMod val="50000"/>
                </a:schemeClr>
              </a:solidFill>
              <a:latin typeface="Times New Roman" pitchFamily="18" charset="0"/>
              <a:cs typeface="Times New Roman" pitchFamily="18" charset="0"/>
            </a:endParaRPr>
          </a:p>
        </p:txBody>
      </p:sp>
      <p:sp>
        <p:nvSpPr>
          <p:cNvPr id="4" name="Заголовок 3"/>
          <p:cNvSpPr>
            <a:spLocks noGrp="1"/>
          </p:cNvSpPr>
          <p:nvPr>
            <p:ph type="title"/>
          </p:nvPr>
        </p:nvSpPr>
        <p:spPr>
          <a:xfrm>
            <a:off x="251520" y="188640"/>
            <a:ext cx="8640960" cy="3096344"/>
          </a:xfrm>
          <a:solidFill>
            <a:srgbClr val="FDFFE1"/>
          </a:solidFill>
        </p:spPr>
        <p:txBody>
          <a:bodyPr/>
          <a:lstStyle/>
          <a:p>
            <a:r>
              <a:rPr lang="en-US" sz="2400" dirty="0">
                <a:solidFill>
                  <a:schemeClr val="bg1">
                    <a:lumMod val="75000"/>
                  </a:schemeClr>
                </a:solidFill>
                <a:latin typeface="Times New Roman" pitchFamily="18" charset="0"/>
                <a:cs typeface="Times New Roman" pitchFamily="18" charset="0"/>
              </a:rPr>
              <a:t/>
            </a:r>
            <a:br>
              <a:rPr lang="en-US" sz="2400" dirty="0">
                <a:solidFill>
                  <a:schemeClr val="bg1">
                    <a:lumMod val="75000"/>
                  </a:schemeClr>
                </a:solidFill>
                <a:latin typeface="Times New Roman" pitchFamily="18" charset="0"/>
                <a:cs typeface="Times New Roman" pitchFamily="18" charset="0"/>
              </a:rPr>
            </a:br>
            <a:r>
              <a:rPr lang="ru-RU" sz="2300" dirty="0" smtClean="0">
                <a:solidFill>
                  <a:schemeClr val="bg1">
                    <a:lumMod val="50000"/>
                  </a:schemeClr>
                </a:solidFill>
                <a:latin typeface="Times New Roman" pitchFamily="18" charset="0"/>
                <a:cs typeface="Times New Roman" pitchFamily="18" charset="0"/>
              </a:rPr>
              <a:t>г) обеспечивать  неукоснительное  соблюдение  стандартов,  со-</a:t>
            </a:r>
            <a:r>
              <a:rPr lang="ru-RU" sz="2300" dirty="0" err="1" smtClean="0">
                <a:solidFill>
                  <a:schemeClr val="bg1">
                    <a:lumMod val="50000"/>
                  </a:schemeClr>
                </a:solidFill>
                <a:latin typeface="Times New Roman" pitchFamily="18" charset="0"/>
                <a:cs typeface="Times New Roman" pitchFamily="18" charset="0"/>
              </a:rPr>
              <a:t>ответствие</a:t>
            </a:r>
            <a:r>
              <a:rPr lang="ru-RU" sz="2300" dirty="0" smtClean="0">
                <a:solidFill>
                  <a:schemeClr val="bg1">
                    <a:lumMod val="50000"/>
                  </a:schemeClr>
                </a:solidFill>
                <a:latin typeface="Times New Roman" pitchFamily="18" charset="0"/>
                <a:cs typeface="Times New Roman" pitchFamily="18" charset="0"/>
              </a:rPr>
              <a:t> заданным условиям и </a:t>
            </a:r>
            <a:r>
              <a:rPr lang="ru-RU" sz="2300" dirty="0" err="1" smtClean="0">
                <a:solidFill>
                  <a:schemeClr val="bg1">
                    <a:lumMod val="50000"/>
                  </a:schemeClr>
                </a:solidFill>
                <a:latin typeface="Times New Roman" pitchFamily="18" charset="0"/>
                <a:cs typeface="Times New Roman" pitchFamily="18" charset="0"/>
              </a:rPr>
              <a:t>т.п</a:t>
            </a:r>
            <a:r>
              <a:rPr lang="ru-RU" sz="2300" dirty="0" smtClean="0">
                <a:solidFill>
                  <a:schemeClr val="bg1">
                    <a:lumMod val="50000"/>
                  </a:schemeClr>
                </a:solidFill>
                <a:latin typeface="Times New Roman" pitchFamily="18" charset="0"/>
                <a:cs typeface="Times New Roman" pitchFamily="18" charset="0"/>
              </a:rPr>
              <a:t>;</a:t>
            </a:r>
            <a:br>
              <a:rPr lang="ru-RU" sz="2300" dirty="0" smtClean="0">
                <a:solidFill>
                  <a:schemeClr val="bg1">
                    <a:lumMod val="50000"/>
                  </a:schemeClr>
                </a:solidFill>
                <a:latin typeface="Times New Roman" pitchFamily="18" charset="0"/>
                <a:cs typeface="Times New Roman" pitchFamily="18" charset="0"/>
              </a:rPr>
            </a:br>
            <a:r>
              <a:rPr lang="ru-RU" sz="2300" dirty="0" smtClean="0">
                <a:solidFill>
                  <a:schemeClr val="accent6">
                    <a:lumMod val="50000"/>
                  </a:schemeClr>
                </a:solidFill>
                <a:latin typeface="Times New Roman" pitchFamily="18" charset="0"/>
                <a:cs typeface="Times New Roman" pitchFamily="18" charset="0"/>
              </a:rPr>
              <a:t>д) стремление во всем и всюду соблюдать порядок.</a:t>
            </a:r>
            <a:r>
              <a:rPr lang="ru-RU" sz="2300" dirty="0" smtClean="0">
                <a:solidFill>
                  <a:schemeClr val="bg1">
                    <a:lumMod val="50000"/>
                  </a:schemeClr>
                </a:solidFill>
                <a:latin typeface="Times New Roman" pitchFamily="18" charset="0"/>
                <a:cs typeface="Times New Roman" pitchFamily="18" charset="0"/>
              </a:rPr>
              <a:t/>
            </a:r>
            <a:br>
              <a:rPr lang="ru-RU" sz="2300" dirty="0" smtClean="0">
                <a:solidFill>
                  <a:schemeClr val="bg1">
                    <a:lumMod val="50000"/>
                  </a:schemeClr>
                </a:solidFill>
                <a:latin typeface="Times New Roman" pitchFamily="18" charset="0"/>
                <a:cs typeface="Times New Roman" pitchFamily="18" charset="0"/>
              </a:rPr>
            </a:br>
            <a:r>
              <a:rPr lang="ru-RU" sz="2300" dirty="0" smtClean="0">
                <a:solidFill>
                  <a:schemeClr val="bg1">
                    <a:lumMod val="50000"/>
                  </a:schemeClr>
                </a:solidFill>
                <a:latin typeface="Times New Roman" pitchFamily="18" charset="0"/>
                <a:cs typeface="Times New Roman" pitchFamily="18" charset="0"/>
              </a:rPr>
              <a:t>В процессе обмена информацией соблюдаются  все формально-</a:t>
            </a:r>
            <a:r>
              <a:rPr lang="ru-RU" sz="2300" dirty="0" err="1" smtClean="0">
                <a:solidFill>
                  <a:schemeClr val="bg1">
                    <a:lumMod val="50000"/>
                  </a:schemeClr>
                </a:solidFill>
                <a:latin typeface="Times New Roman" pitchFamily="18" charset="0"/>
                <a:cs typeface="Times New Roman" pitchFamily="18" charset="0"/>
              </a:rPr>
              <a:t>сти</a:t>
            </a:r>
            <a:r>
              <a:rPr lang="ru-RU" sz="2300" dirty="0" smtClean="0">
                <a:solidFill>
                  <a:schemeClr val="bg1">
                    <a:lumMod val="50000"/>
                  </a:schemeClr>
                </a:solidFill>
                <a:latin typeface="Times New Roman" pitchFamily="18" charset="0"/>
                <a:cs typeface="Times New Roman" pitchFamily="18" charset="0"/>
              </a:rPr>
              <a:t>.  В то же время  может  иметь  место  </a:t>
            </a:r>
            <a:r>
              <a:rPr lang="ru-RU" sz="2300" i="1" dirty="0" smtClean="0">
                <a:solidFill>
                  <a:schemeClr val="bg1">
                    <a:lumMod val="50000"/>
                  </a:schemeClr>
                </a:solidFill>
                <a:latin typeface="Times New Roman" pitchFamily="18" charset="0"/>
                <a:cs typeface="Times New Roman" pitchFamily="18" charset="0"/>
              </a:rPr>
              <a:t>пережевывание  </a:t>
            </a:r>
            <a:r>
              <a:rPr lang="ru-RU" sz="2300" dirty="0" smtClean="0">
                <a:solidFill>
                  <a:schemeClr val="bg1">
                    <a:lumMod val="50000"/>
                  </a:schemeClr>
                </a:solidFill>
                <a:latin typeface="Times New Roman" pitchFamily="18" charset="0"/>
                <a:cs typeface="Times New Roman" pitchFamily="18" charset="0"/>
              </a:rPr>
              <a:t>ранее сказанного, «</a:t>
            </a:r>
            <a:r>
              <a:rPr lang="ru-RU" sz="2300" dirty="0" err="1" smtClean="0">
                <a:solidFill>
                  <a:schemeClr val="bg1">
                    <a:lumMod val="50000"/>
                  </a:schemeClr>
                </a:solidFill>
                <a:latin typeface="Times New Roman" pitchFamily="18" charset="0"/>
                <a:cs typeface="Times New Roman" pitchFamily="18" charset="0"/>
              </a:rPr>
              <a:t>застревание</a:t>
            </a:r>
            <a:r>
              <a:rPr lang="ru-RU" sz="2300" dirty="0" smtClean="0">
                <a:solidFill>
                  <a:schemeClr val="bg1">
                    <a:lumMod val="50000"/>
                  </a:schemeClr>
                </a:solidFill>
                <a:latin typeface="Times New Roman" pitchFamily="18" charset="0"/>
                <a:cs typeface="Times New Roman" pitchFamily="18" charset="0"/>
              </a:rPr>
              <a:t>» на незначительных  деталях,  стрем-</a:t>
            </a:r>
            <a:r>
              <a:rPr lang="ru-RU" sz="2300" dirty="0" err="1" smtClean="0">
                <a:solidFill>
                  <a:schemeClr val="bg1">
                    <a:lumMod val="50000"/>
                  </a:schemeClr>
                </a:solidFill>
                <a:latin typeface="Times New Roman" pitchFamily="18" charset="0"/>
                <a:cs typeface="Times New Roman" pitchFamily="18" charset="0"/>
              </a:rPr>
              <a:t>ление</a:t>
            </a:r>
            <a:r>
              <a:rPr lang="ru-RU" sz="2300" dirty="0" smtClean="0">
                <a:solidFill>
                  <a:schemeClr val="bg1">
                    <a:lumMod val="50000"/>
                  </a:schemeClr>
                </a:solidFill>
                <a:latin typeface="Times New Roman" pitchFamily="18" charset="0"/>
                <a:cs typeface="Times New Roman" pitchFamily="18" charset="0"/>
              </a:rPr>
              <a:t> к доминированию в общении. </a:t>
            </a:r>
            <a:br>
              <a:rPr lang="ru-RU" sz="2300" dirty="0" smtClean="0">
                <a:solidFill>
                  <a:schemeClr val="bg1">
                    <a:lumMod val="50000"/>
                  </a:schemeClr>
                </a:solidFill>
                <a:latin typeface="Times New Roman" pitchFamily="18" charset="0"/>
                <a:cs typeface="Times New Roman" pitchFamily="18" charset="0"/>
              </a:rPr>
            </a:br>
            <a:r>
              <a:rPr lang="ru-RU" sz="2300" dirty="0" smtClean="0">
                <a:solidFill>
                  <a:schemeClr val="accent6">
                    <a:lumMod val="50000"/>
                  </a:schemeClr>
                </a:solidFill>
                <a:latin typeface="Times New Roman" pitchFamily="18" charset="0"/>
                <a:cs typeface="Times New Roman" pitchFamily="18" charset="0"/>
              </a:rPr>
              <a:t>Эмоция проявляется взрывообразно. </a:t>
            </a:r>
            <a:r>
              <a:rPr lang="ru-RU" sz="2400" dirty="0">
                <a:solidFill>
                  <a:schemeClr val="bg1">
                    <a:lumMod val="75000"/>
                  </a:schemeClr>
                </a:solidFill>
                <a:latin typeface="Times New Roman" pitchFamily="18" charset="0"/>
                <a:cs typeface="Times New Roman" pitchFamily="18" charset="0"/>
              </a:rPr>
              <a:t/>
            </a:r>
            <a:br>
              <a:rPr lang="ru-RU" sz="2400" dirty="0">
                <a:solidFill>
                  <a:schemeClr val="bg1">
                    <a:lumMod val="75000"/>
                  </a:schemeClr>
                </a:solidFill>
                <a:latin typeface="Times New Roman" pitchFamily="18" charset="0"/>
                <a:cs typeface="Times New Roman" pitchFamily="18" charset="0"/>
              </a:rPr>
            </a:br>
            <a:r>
              <a:rPr lang="ru-RU" sz="200" dirty="0" smtClean="0">
                <a:solidFill>
                  <a:schemeClr val="accent6">
                    <a:lumMod val="50000"/>
                  </a:schemeClr>
                </a:solidFill>
              </a:rPr>
              <a:t/>
            </a:r>
            <a:br>
              <a:rPr lang="ru-RU" sz="200" dirty="0" smtClean="0">
                <a:solidFill>
                  <a:schemeClr val="accent6">
                    <a:lumMod val="50000"/>
                  </a:schemeClr>
                </a:solidFill>
              </a:rPr>
            </a:br>
            <a:r>
              <a:rPr lang="ru-RU" sz="200" dirty="0">
                <a:solidFill>
                  <a:schemeClr val="accent6">
                    <a:lumMod val="50000"/>
                  </a:schemeClr>
                </a:solidFill>
              </a:rPr>
              <a:t/>
            </a:r>
            <a:br>
              <a:rPr lang="ru-RU" sz="200" dirty="0">
                <a:solidFill>
                  <a:schemeClr val="accent6">
                    <a:lumMod val="50000"/>
                  </a:schemeClr>
                </a:solidFill>
              </a:rPr>
            </a:br>
            <a:r>
              <a:rPr lang="ru-RU" sz="200" dirty="0" smtClean="0">
                <a:solidFill>
                  <a:schemeClr val="accent6">
                    <a:lumMod val="50000"/>
                  </a:schemeClr>
                </a:solidFill>
              </a:rPr>
              <a:t/>
            </a:r>
            <a:br>
              <a:rPr lang="ru-RU" sz="200" dirty="0" smtClean="0">
                <a:solidFill>
                  <a:schemeClr val="accent6">
                    <a:lumMod val="50000"/>
                  </a:schemeClr>
                </a:solidFill>
              </a:rPr>
            </a:br>
            <a:endParaRPr lang="ru-RU" sz="200" u="sng" dirty="0">
              <a:solidFill>
                <a:schemeClr val="accent6">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3410902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1520" y="142852"/>
            <a:ext cx="8035256" cy="780351"/>
          </a:xfrm>
          <a:solidFill>
            <a:srgbClr val="FFFFFF"/>
          </a:solidFill>
        </p:spPr>
        <p:txBody>
          <a:bodyPr/>
          <a:lstStyle/>
          <a:p>
            <a:pPr algn="ct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200" kern="1200" dirty="0" smtClean="0">
                <a:solidFill>
                  <a:schemeClr val="accent6">
                    <a:lumMod val="75000"/>
                  </a:schemeClr>
                </a:solidFill>
                <a:latin typeface="Times New Roman" pitchFamily="18" charset="0"/>
                <a:cs typeface="Times New Roman" pitchFamily="18" charset="0"/>
              </a:rPr>
              <a:t/>
            </a:r>
            <a:br>
              <a:rPr lang="ru-RU" sz="2200" kern="1200" dirty="0" smtClean="0">
                <a:solidFill>
                  <a:schemeClr val="accent6">
                    <a:lumMod val="75000"/>
                  </a:schemeClr>
                </a:solidFill>
                <a:latin typeface="Times New Roman" pitchFamily="18" charset="0"/>
                <a:cs typeface="Times New Roman" pitchFamily="18" charset="0"/>
              </a:rPr>
            </a:br>
            <a:r>
              <a:rPr lang="ru-RU" sz="2200" dirty="0">
                <a:solidFill>
                  <a:schemeClr val="bg1">
                    <a:lumMod val="75000"/>
                  </a:schemeClr>
                </a:solidFill>
                <a:latin typeface="Times New Roman" pitchFamily="18" charset="0"/>
                <a:cs typeface="Times New Roman" pitchFamily="18" charset="0"/>
              </a:rPr>
              <a:t>1</a:t>
            </a:r>
            <a:r>
              <a:rPr lang="ru-RU" sz="2200" dirty="0" smtClean="0">
                <a:solidFill>
                  <a:schemeClr val="bg1">
                    <a:lumMod val="75000"/>
                  </a:schemeClr>
                </a:solidFill>
                <a:latin typeface="Times New Roman" pitchFamily="18" charset="0"/>
                <a:cs typeface="Times New Roman" pitchFamily="18" charset="0"/>
              </a:rPr>
              <a:t>.5. </a:t>
            </a:r>
            <a:r>
              <a:rPr lang="en-US" sz="2200" dirty="0" smtClean="0">
                <a:solidFill>
                  <a:schemeClr val="bg1">
                    <a:lumMod val="75000"/>
                  </a:schemeClr>
                </a:solidFill>
                <a:latin typeface="Times New Roman" pitchFamily="18" charset="0"/>
                <a:cs typeface="Times New Roman" pitchFamily="18" charset="0"/>
              </a:rPr>
              <a:t>ОСОБЕННОСТИ ПРОЯВЛЕНИЯ </a:t>
            </a:r>
            <a:r>
              <a:rPr lang="ru-RU" sz="2200" dirty="0" smtClean="0">
                <a:solidFill>
                  <a:schemeClr val="bg1">
                    <a:lumMod val="75000"/>
                  </a:schemeClr>
                </a:solidFill>
                <a:latin typeface="Times New Roman" pitchFamily="18" charset="0"/>
                <a:cs typeface="Times New Roman" pitchFamily="18" charset="0"/>
              </a:rPr>
              <a:t/>
            </a:r>
            <a:br>
              <a:rPr lang="ru-RU" sz="2200" dirty="0" smtClean="0">
                <a:solidFill>
                  <a:schemeClr val="bg1">
                    <a:lumMod val="75000"/>
                  </a:schemeClr>
                </a:solidFill>
                <a:latin typeface="Times New Roman" pitchFamily="18" charset="0"/>
                <a:cs typeface="Times New Roman" pitchFamily="18" charset="0"/>
              </a:rPr>
            </a:br>
            <a:r>
              <a:rPr lang="en-US" sz="2200" dirty="0" smtClean="0">
                <a:solidFill>
                  <a:schemeClr val="bg1">
                    <a:lumMod val="75000"/>
                  </a:schemeClr>
                </a:solidFill>
                <a:latin typeface="Times New Roman" pitchFamily="18" charset="0"/>
                <a:cs typeface="Times New Roman" pitchFamily="18" charset="0"/>
              </a:rPr>
              <a:t>РЕСУРСА </a:t>
            </a:r>
            <a:r>
              <a:rPr lang="ru-RU" sz="2200" dirty="0" smtClean="0">
                <a:solidFill>
                  <a:schemeClr val="bg1">
                    <a:lumMod val="75000"/>
                  </a:schemeClr>
                </a:solidFill>
                <a:latin typeface="Times New Roman" pitchFamily="18" charset="0"/>
                <a:cs typeface="Times New Roman" pitchFamily="18" charset="0"/>
              </a:rPr>
              <a:t>«</a:t>
            </a:r>
            <a:r>
              <a:rPr lang="en-US" sz="2200" dirty="0" smtClean="0">
                <a:solidFill>
                  <a:schemeClr val="bg1">
                    <a:lumMod val="75000"/>
                  </a:schemeClr>
                </a:solidFill>
                <a:latin typeface="Times New Roman" pitchFamily="18" charset="0"/>
                <a:cs typeface="Times New Roman" pitchFamily="18" charset="0"/>
              </a:rPr>
              <a:t>СОПЕРЕЖИВАЮЩ</a:t>
            </a:r>
            <a:r>
              <a:rPr lang="ru-RU" sz="2200" dirty="0" smtClean="0">
                <a:solidFill>
                  <a:schemeClr val="bg1">
                    <a:lumMod val="75000"/>
                  </a:schemeClr>
                </a:solidFill>
                <a:latin typeface="Times New Roman" pitchFamily="18" charset="0"/>
                <a:cs typeface="Times New Roman" pitchFamily="18" charset="0"/>
              </a:rPr>
              <a:t>ЕГО</a:t>
            </a:r>
            <a:r>
              <a:rPr lang="en-US" sz="2400" dirty="0" smtClean="0">
                <a:solidFill>
                  <a:schemeClr val="bg1">
                    <a:lumMod val="75000"/>
                  </a:schemeClr>
                </a:solidFill>
              </a:rPr>
              <a:t> </a:t>
            </a:r>
            <a:r>
              <a:rPr lang="en-US" sz="2200" dirty="0" smtClean="0">
                <a:solidFill>
                  <a:schemeClr val="bg1">
                    <a:lumMod val="75000"/>
                  </a:schemeClr>
                </a:solidFill>
                <a:latin typeface="Times New Roman" pitchFamily="18" charset="0"/>
                <a:cs typeface="Times New Roman" pitchFamily="18" charset="0"/>
              </a:rPr>
              <a:t>ПРИЗНАКА</a:t>
            </a:r>
            <a:r>
              <a:rPr lang="ru-RU" sz="2200" dirty="0" smtClean="0">
                <a:solidFill>
                  <a:schemeClr val="bg1">
                    <a:lumMod val="75000"/>
                  </a:schemeClr>
                </a:solidFill>
                <a:latin typeface="Times New Roman" pitchFamily="18" charset="0"/>
                <a:cs typeface="Times New Roman" pitchFamily="18" charset="0"/>
              </a:rPr>
              <a:t>»</a:t>
            </a:r>
            <a:endParaRPr lang="ru-RU" sz="2200" b="0" i="1" dirty="0">
              <a:solidFill>
                <a:schemeClr val="accent6">
                  <a:lumMod val="50000"/>
                </a:schemeClr>
              </a:solidFill>
              <a:latin typeface="Times New Roman" pitchFamily="18" charset="0"/>
              <a:cs typeface="Times New Roman" pitchFamily="18" charset="0"/>
            </a:endParaRPr>
          </a:p>
        </p:txBody>
      </p:sp>
      <p:sp>
        <p:nvSpPr>
          <p:cNvPr id="22531" name="Rectangle 3"/>
          <p:cNvSpPr>
            <a:spLocks noGrp="1" noChangeArrowheads="1"/>
          </p:cNvSpPr>
          <p:nvPr>
            <p:ph type="body" idx="1"/>
          </p:nvPr>
        </p:nvSpPr>
        <p:spPr>
          <a:xfrm>
            <a:off x="188218" y="980728"/>
            <a:ext cx="8786874" cy="5688632"/>
          </a:xfrm>
          <a:solidFill>
            <a:srgbClr val="FFFFCC"/>
          </a:solidFill>
        </p:spPr>
        <p:txBody>
          <a:bodyPr/>
          <a:lstStyle/>
          <a:p>
            <a:pPr marL="0" indent="0">
              <a:buNone/>
            </a:pPr>
            <a:r>
              <a:rPr lang="ru-RU" sz="2200" b="1" dirty="0">
                <a:solidFill>
                  <a:schemeClr val="accent6">
                    <a:lumMod val="50000"/>
                  </a:schemeClr>
                </a:solidFill>
                <a:latin typeface="Times New Roman" pitchFamily="18" charset="0"/>
                <a:cs typeface="Times New Roman" pitchFamily="18" charset="0"/>
              </a:rPr>
              <a:t>Лица с доминирующим сопереживающим признаком способствуют решению задач, обращенных к </a:t>
            </a:r>
            <a:r>
              <a:rPr lang="ru-RU" sz="2200" b="1" dirty="0" smtClean="0">
                <a:solidFill>
                  <a:schemeClr val="accent6">
                    <a:lumMod val="50000"/>
                  </a:schemeClr>
                </a:solidFill>
                <a:latin typeface="Times New Roman" pitchFamily="18" charset="0"/>
                <a:cs typeface="Times New Roman" pitchFamily="18" charset="0"/>
              </a:rPr>
              <a:t>нуждам  </a:t>
            </a:r>
            <a:r>
              <a:rPr lang="ru-RU" sz="2200" b="1" dirty="0">
                <a:solidFill>
                  <a:schemeClr val="accent6">
                    <a:lumMod val="50000"/>
                  </a:schemeClr>
                </a:solidFill>
                <a:latin typeface="Times New Roman" pitchFamily="18" charset="0"/>
                <a:cs typeface="Times New Roman" pitchFamily="18" charset="0"/>
              </a:rPr>
              <a:t>конкретного </a:t>
            </a:r>
            <a:r>
              <a:rPr lang="ru-RU" sz="2200" b="1" dirty="0" smtClean="0">
                <a:solidFill>
                  <a:schemeClr val="accent6">
                    <a:lumMod val="50000"/>
                  </a:schemeClr>
                </a:solidFill>
                <a:latin typeface="Times New Roman" pitchFamily="18" charset="0"/>
                <a:cs typeface="Times New Roman" pitchFamily="18" charset="0"/>
              </a:rPr>
              <a:t> человека  (со-</a:t>
            </a:r>
            <a:r>
              <a:rPr lang="ru-RU" sz="2200" b="1" dirty="0" err="1" smtClean="0">
                <a:solidFill>
                  <a:schemeClr val="accent6">
                    <a:lumMod val="50000"/>
                  </a:schemeClr>
                </a:solidFill>
                <a:latin typeface="Times New Roman" pitchFamily="18" charset="0"/>
                <a:cs typeface="Times New Roman" pitchFamily="18" charset="0"/>
              </a:rPr>
              <a:t>общают</a:t>
            </a:r>
            <a:r>
              <a:rPr lang="ru-RU" sz="2200" b="1" dirty="0" smtClean="0">
                <a:solidFill>
                  <a:schemeClr val="accent6">
                    <a:lumMod val="50000"/>
                  </a:schemeClr>
                </a:solidFill>
                <a:latin typeface="Times New Roman" pitchFamily="18" charset="0"/>
                <a:cs typeface="Times New Roman" pitchFamily="18" charset="0"/>
              </a:rPr>
              <a:t> </a:t>
            </a:r>
            <a:r>
              <a:rPr lang="ru-RU" sz="2200" b="1" dirty="0">
                <a:solidFill>
                  <a:schemeClr val="accent6">
                    <a:lumMod val="50000"/>
                  </a:schemeClr>
                </a:solidFill>
                <a:latin typeface="Times New Roman" pitchFamily="18" charset="0"/>
                <a:cs typeface="Times New Roman" pitchFamily="18" charset="0"/>
              </a:rPr>
              <a:t>задачам социальную привлекательность и </a:t>
            </a:r>
            <a:r>
              <a:rPr lang="ru-RU" sz="2200" b="1" dirty="0" smtClean="0">
                <a:solidFill>
                  <a:schemeClr val="accent6">
                    <a:lumMod val="50000"/>
                  </a:schemeClr>
                </a:solidFill>
                <a:latin typeface="Times New Roman" pitchFamily="18" charset="0"/>
                <a:cs typeface="Times New Roman" pitchFamily="18" charset="0"/>
              </a:rPr>
              <a:t>т. п</a:t>
            </a:r>
            <a:r>
              <a:rPr lang="ru-RU" sz="2200" b="1" dirty="0">
                <a:solidFill>
                  <a:schemeClr val="accent6">
                    <a:lumMod val="50000"/>
                  </a:schemeClr>
                </a:solidFill>
                <a:latin typeface="Times New Roman" pitchFamily="18" charset="0"/>
                <a:cs typeface="Times New Roman" pitchFamily="18" charset="0"/>
              </a:rPr>
              <a:t>.) </a:t>
            </a:r>
            <a:r>
              <a:rPr lang="ru-RU" sz="2200" b="1" dirty="0" smtClean="0">
                <a:solidFill>
                  <a:schemeClr val="accent6">
                    <a:lumMod val="50000"/>
                  </a:schemeClr>
                </a:solidFill>
                <a:latin typeface="Times New Roman" pitchFamily="18" charset="0"/>
                <a:cs typeface="Times New Roman" pitchFamily="18" charset="0"/>
              </a:rPr>
              <a:t> и  настой-</a:t>
            </a:r>
            <a:r>
              <a:rPr lang="ru-RU" sz="2200" b="1" dirty="0" err="1" smtClean="0">
                <a:solidFill>
                  <a:schemeClr val="accent6">
                    <a:lumMod val="50000"/>
                  </a:schemeClr>
                </a:solidFill>
                <a:latin typeface="Times New Roman" pitchFamily="18" charset="0"/>
                <a:cs typeface="Times New Roman" pitchFamily="18" charset="0"/>
              </a:rPr>
              <a:t>чиво</a:t>
            </a:r>
            <a:r>
              <a:rPr lang="ru-RU" sz="2200" b="1" dirty="0" smtClean="0">
                <a:solidFill>
                  <a:schemeClr val="accent6">
                    <a:lumMod val="50000"/>
                  </a:schemeClr>
                </a:solidFill>
                <a:latin typeface="Times New Roman" pitchFamily="18" charset="0"/>
                <a:cs typeface="Times New Roman" pitchFamily="18" charset="0"/>
              </a:rPr>
              <a:t> </a:t>
            </a:r>
            <a:r>
              <a:rPr lang="ru-RU" sz="2200" b="1" dirty="0">
                <a:solidFill>
                  <a:schemeClr val="accent6">
                    <a:lumMod val="50000"/>
                  </a:schemeClr>
                </a:solidFill>
                <a:latin typeface="Times New Roman" pitchFamily="18" charset="0"/>
                <a:cs typeface="Times New Roman" pitchFamily="18" charset="0"/>
              </a:rPr>
              <a:t>претворяют в жизнь социально ориентированные проекты. </a:t>
            </a:r>
            <a:endParaRPr lang="ru-RU" sz="2200" b="1" dirty="0" smtClean="0">
              <a:solidFill>
                <a:schemeClr val="accent6">
                  <a:lumMod val="50000"/>
                </a:schemeClr>
              </a:solidFill>
              <a:latin typeface="Times New Roman" pitchFamily="18" charset="0"/>
              <a:cs typeface="Times New Roman" pitchFamily="18" charset="0"/>
            </a:endParaRPr>
          </a:p>
          <a:p>
            <a:pPr marL="0" indent="0">
              <a:buNone/>
            </a:pPr>
            <a:r>
              <a:rPr lang="ru-RU" sz="2200" b="1" i="1" dirty="0" smtClean="0">
                <a:solidFill>
                  <a:schemeClr val="bg1">
                    <a:lumMod val="50000"/>
                  </a:schemeClr>
                </a:solidFill>
                <a:latin typeface="Times New Roman" pitchFamily="18" charset="0"/>
                <a:cs typeface="Times New Roman" pitchFamily="18" charset="0"/>
              </a:rPr>
              <a:t>Они </a:t>
            </a:r>
            <a:r>
              <a:rPr lang="ru-RU" sz="2200" b="1" i="1" dirty="0">
                <a:solidFill>
                  <a:schemeClr val="bg1">
                    <a:lumMod val="50000"/>
                  </a:schemeClr>
                </a:solidFill>
                <a:latin typeface="Times New Roman" pitchFamily="18" charset="0"/>
                <a:cs typeface="Times New Roman" pitchFamily="18" charset="0"/>
              </a:rPr>
              <a:t>все силы тратят, чтобы заставить эти идеи служить обществу, путем служения конкретным людям.</a:t>
            </a:r>
            <a:endParaRPr lang="ru-RU" sz="2200" b="1" dirty="0">
              <a:solidFill>
                <a:schemeClr val="bg1">
                  <a:lumMod val="50000"/>
                </a:schemeClr>
              </a:solidFill>
              <a:latin typeface="Times New Roman" pitchFamily="18" charset="0"/>
              <a:cs typeface="Times New Roman" pitchFamily="18" charset="0"/>
            </a:endParaRPr>
          </a:p>
          <a:p>
            <a:pPr marL="0" indent="0">
              <a:buNone/>
            </a:pPr>
            <a:r>
              <a:rPr lang="ru-RU" sz="2200" b="1" dirty="0">
                <a:solidFill>
                  <a:schemeClr val="accent6">
                    <a:lumMod val="50000"/>
                  </a:schemeClr>
                </a:solidFill>
                <a:latin typeface="Times New Roman" pitchFamily="18" charset="0"/>
                <a:cs typeface="Times New Roman" pitchFamily="18" charset="0"/>
              </a:rPr>
              <a:t>При этом данному признаку свойственна тональность, для которой органичны:</a:t>
            </a:r>
          </a:p>
          <a:p>
            <a:pPr marL="0" indent="0">
              <a:buNone/>
            </a:pPr>
            <a:r>
              <a:rPr lang="ru-RU" sz="2200" b="1" dirty="0">
                <a:solidFill>
                  <a:schemeClr val="bg1">
                    <a:lumMod val="50000"/>
                  </a:schemeClr>
                </a:solidFill>
                <a:latin typeface="Times New Roman" pitchFamily="18" charset="0"/>
                <a:cs typeface="Times New Roman" pitchFamily="18" charset="0"/>
              </a:rPr>
              <a:t>а) ответственность, добросовестность, эстетизм, </a:t>
            </a:r>
            <a:r>
              <a:rPr lang="ru-RU" sz="2200" b="1" dirty="0" smtClean="0">
                <a:solidFill>
                  <a:schemeClr val="bg1">
                    <a:lumMod val="50000"/>
                  </a:schemeClr>
                </a:solidFill>
                <a:latin typeface="Times New Roman" pitchFamily="18" charset="0"/>
                <a:cs typeface="Times New Roman" pitchFamily="18" charset="0"/>
              </a:rPr>
              <a:t> мягкий  редактор-</a:t>
            </a:r>
            <a:r>
              <a:rPr lang="ru-RU" sz="2200" b="1" dirty="0" err="1" smtClean="0">
                <a:solidFill>
                  <a:schemeClr val="bg1">
                    <a:lumMod val="50000"/>
                  </a:schemeClr>
                </a:solidFill>
                <a:latin typeface="Times New Roman" pitchFamily="18" charset="0"/>
                <a:cs typeface="Times New Roman" pitchFamily="18" charset="0"/>
              </a:rPr>
              <a:t>ский</a:t>
            </a:r>
            <a:r>
              <a:rPr lang="ru-RU" sz="2200" b="1" dirty="0" smtClean="0">
                <a:solidFill>
                  <a:schemeClr val="bg1">
                    <a:lumMod val="50000"/>
                  </a:schemeClr>
                </a:solidFill>
                <a:latin typeface="Times New Roman" pitchFamily="18" charset="0"/>
                <a:cs typeface="Times New Roman" pitchFamily="18" charset="0"/>
              </a:rPr>
              <a:t> </a:t>
            </a:r>
            <a:r>
              <a:rPr lang="ru-RU" sz="2200" b="1" dirty="0">
                <a:solidFill>
                  <a:schemeClr val="bg1">
                    <a:lumMod val="50000"/>
                  </a:schemeClr>
                </a:solidFill>
                <a:latin typeface="Times New Roman" pitchFamily="18" charset="0"/>
                <a:cs typeface="Times New Roman" pitchFamily="18" charset="0"/>
              </a:rPr>
              <a:t>стиль; </a:t>
            </a:r>
          </a:p>
          <a:p>
            <a:pPr marL="0" indent="0">
              <a:buNone/>
            </a:pPr>
            <a:r>
              <a:rPr lang="ru-RU" sz="2200" b="1" dirty="0">
                <a:solidFill>
                  <a:schemeClr val="accent6">
                    <a:lumMod val="50000"/>
                  </a:schemeClr>
                </a:solidFill>
                <a:latin typeface="Times New Roman" pitchFamily="18" charset="0"/>
                <a:cs typeface="Times New Roman" pitchFamily="18" charset="0"/>
              </a:rPr>
              <a:t>б) способность улавливать малейшие оттенки настроения </a:t>
            </a:r>
            <a:r>
              <a:rPr lang="ru-RU" sz="2200" b="1" dirty="0" err="1" smtClean="0">
                <a:solidFill>
                  <a:schemeClr val="accent6">
                    <a:lumMod val="50000"/>
                  </a:schemeClr>
                </a:solidFill>
                <a:latin typeface="Times New Roman" pitchFamily="18" charset="0"/>
                <a:cs typeface="Times New Roman" pitchFamily="18" charset="0"/>
              </a:rPr>
              <a:t>собесед-ника</a:t>
            </a:r>
            <a:r>
              <a:rPr lang="ru-RU" sz="2200" b="1" dirty="0">
                <a:solidFill>
                  <a:schemeClr val="accent6">
                    <a:lumMod val="50000"/>
                  </a:schemeClr>
                </a:solidFill>
                <a:latin typeface="Times New Roman" pitchFamily="18" charset="0"/>
                <a:cs typeface="Times New Roman" pitchFamily="18" charset="0"/>
              </a:rPr>
              <a:t>; </a:t>
            </a:r>
          </a:p>
          <a:p>
            <a:pPr marL="0" indent="0">
              <a:buNone/>
            </a:pPr>
            <a:r>
              <a:rPr lang="ru-RU" sz="2200" b="1" dirty="0" smtClean="0">
                <a:solidFill>
                  <a:schemeClr val="bg1">
                    <a:lumMod val="50000"/>
                  </a:schemeClr>
                </a:solidFill>
                <a:latin typeface="Times New Roman" pitchFamily="18" charset="0"/>
                <a:cs typeface="Times New Roman" pitchFamily="18" charset="0"/>
              </a:rPr>
              <a:t>в</a:t>
            </a:r>
            <a:r>
              <a:rPr lang="ru-RU" sz="2200" b="1" dirty="0">
                <a:solidFill>
                  <a:schemeClr val="bg1">
                    <a:lumMod val="50000"/>
                  </a:schemeClr>
                </a:solidFill>
                <a:latin typeface="Times New Roman" pitchFamily="18" charset="0"/>
                <a:cs typeface="Times New Roman" pitchFamily="18" charset="0"/>
              </a:rPr>
              <a:t>) ориентация на решение задач, обращенных к конкретному </a:t>
            </a:r>
            <a:r>
              <a:rPr lang="ru-RU" sz="2200" b="1" dirty="0" smtClean="0">
                <a:solidFill>
                  <a:schemeClr val="bg1">
                    <a:lumMod val="50000"/>
                  </a:schemeClr>
                </a:solidFill>
                <a:latin typeface="Times New Roman" pitchFamily="18" charset="0"/>
                <a:cs typeface="Times New Roman" pitchFamily="18" charset="0"/>
              </a:rPr>
              <a:t>чело-веку</a:t>
            </a:r>
            <a:r>
              <a:rPr lang="ru-RU" sz="2200" b="1" dirty="0">
                <a:solidFill>
                  <a:schemeClr val="bg1">
                    <a:lumMod val="50000"/>
                  </a:schemeClr>
                </a:solidFill>
                <a:latin typeface="Times New Roman" pitchFamily="18" charset="0"/>
                <a:cs typeface="Times New Roman" pitchFamily="18" charset="0"/>
              </a:rPr>
              <a:t>, нуждающемуся в понимании, сочувствии и отдыхе</a:t>
            </a:r>
            <a:r>
              <a:rPr lang="ru-RU" sz="2200" b="1" dirty="0" smtClean="0">
                <a:solidFill>
                  <a:schemeClr val="bg1">
                    <a:lumMod val="50000"/>
                  </a:schemeClr>
                </a:solidFill>
                <a:latin typeface="Times New Roman" pitchFamily="18" charset="0"/>
                <a:cs typeface="Times New Roman" pitchFamily="18" charset="0"/>
              </a:rPr>
              <a:t>.</a:t>
            </a:r>
            <a:endParaRPr lang="ru-RU" sz="2200" b="1" dirty="0">
              <a:solidFill>
                <a:schemeClr val="bg1">
                  <a:lumMod val="50000"/>
                </a:schemeClr>
              </a:solidFill>
              <a:latin typeface="Times New Roman" pitchFamily="18" charset="0"/>
              <a:cs typeface="Times New Roman" pitchFamily="18" charset="0"/>
            </a:endParaRPr>
          </a:p>
        </p:txBody>
      </p:sp>
      <p:pic>
        <p:nvPicPr>
          <p:cNvPr id="7" name="Рисунок 6" descr="RGD _logo"/>
          <p:cNvPicPr/>
          <p:nvPr/>
        </p:nvPicPr>
        <p:blipFill>
          <a:blip r:embed="rId3" cstate="print"/>
          <a:srcRect/>
          <a:stretch>
            <a:fillRect/>
          </a:stretch>
        </p:blipFill>
        <p:spPr bwMode="auto">
          <a:xfrm>
            <a:off x="8286776" y="142852"/>
            <a:ext cx="688316" cy="690113"/>
          </a:xfrm>
          <a:prstGeom prst="rect">
            <a:avLst/>
          </a:prstGeom>
          <a:noFill/>
        </p:spPr>
      </p:pic>
    </p:spTree>
    <p:extLst>
      <p:ext uri="{BB962C8B-B14F-4D97-AF65-F5344CB8AC3E}">
        <p14:creationId xmlns:p14="http://schemas.microsoft.com/office/powerpoint/2010/main" val="1815379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2564904"/>
            <a:ext cx="8640960" cy="4104456"/>
          </a:xfrm>
          <a:solidFill>
            <a:srgbClr val="FFFFFF"/>
          </a:solidFill>
        </p:spPr>
        <p:txBody>
          <a:bodyPr/>
          <a:lstStyle/>
          <a:p>
            <a:pPr marL="0" indent="0" algn="just">
              <a:buNone/>
            </a:pPr>
            <a:r>
              <a:rPr lang="ru-RU" sz="2300" b="1" i="1" dirty="0">
                <a:solidFill>
                  <a:schemeClr val="bg1">
                    <a:lumMod val="50000"/>
                  </a:schemeClr>
                </a:solidFill>
                <a:latin typeface="Times New Roman" pitchFamily="18" charset="0"/>
                <a:cs typeface="Times New Roman" pitchFamily="18" charset="0"/>
              </a:rPr>
              <a:t>Телосложение носителя данного признака отличается гармоничностью. Главным же его свойством является </a:t>
            </a:r>
            <a:r>
              <a:rPr lang="ru-RU" sz="2300" b="1" i="1" dirty="0" smtClean="0">
                <a:solidFill>
                  <a:schemeClr val="bg1">
                    <a:lumMod val="50000"/>
                  </a:schemeClr>
                </a:solidFill>
                <a:latin typeface="Times New Roman" pitchFamily="18" charset="0"/>
                <a:cs typeface="Times New Roman" pitchFamily="18" charset="0"/>
              </a:rPr>
              <a:t>способ-</a:t>
            </a:r>
            <a:r>
              <a:rPr lang="ru-RU" sz="2300" b="1" i="1" dirty="0" err="1" smtClean="0">
                <a:solidFill>
                  <a:schemeClr val="bg1">
                    <a:lumMod val="50000"/>
                  </a:schemeClr>
                </a:solidFill>
                <a:latin typeface="Times New Roman" pitchFamily="18" charset="0"/>
                <a:cs typeface="Times New Roman" pitchFamily="18" charset="0"/>
              </a:rPr>
              <a:t>ность</a:t>
            </a:r>
            <a:r>
              <a:rPr lang="ru-RU" sz="2300" b="1" i="1" dirty="0" smtClean="0">
                <a:solidFill>
                  <a:schemeClr val="bg1">
                    <a:lumMod val="50000"/>
                  </a:schemeClr>
                </a:solidFill>
                <a:latin typeface="Times New Roman" pitchFamily="18" charset="0"/>
                <a:cs typeface="Times New Roman" pitchFamily="18" charset="0"/>
              </a:rPr>
              <a:t> </a:t>
            </a:r>
            <a:r>
              <a:rPr lang="ru-RU" sz="2300" b="1" i="1" dirty="0">
                <a:solidFill>
                  <a:schemeClr val="bg1">
                    <a:lumMod val="50000"/>
                  </a:schemeClr>
                </a:solidFill>
                <a:latin typeface="Times New Roman" pitchFamily="18" charset="0"/>
                <a:cs typeface="Times New Roman" pitchFamily="18" charset="0"/>
              </a:rPr>
              <a:t>чувствовать гармонию и приводить ей в соответствие как самого себя, так и все, что находится в окружающем пространстве. В индивидуальном пространстве обязательно присутствуют произведения изобразительного искусства, </a:t>
            </a:r>
            <a:r>
              <a:rPr lang="ru-RU" sz="2300" b="1" i="1" dirty="0" smtClean="0">
                <a:solidFill>
                  <a:schemeClr val="bg1">
                    <a:lumMod val="50000"/>
                  </a:schemeClr>
                </a:solidFill>
                <a:latin typeface="Times New Roman" pitchFamily="18" charset="0"/>
                <a:cs typeface="Times New Roman" pitchFamily="18" charset="0"/>
              </a:rPr>
              <a:t>худо-</a:t>
            </a:r>
            <a:r>
              <a:rPr lang="ru-RU" sz="2300" b="1" i="1" dirty="0" err="1" smtClean="0">
                <a:solidFill>
                  <a:schemeClr val="bg1">
                    <a:lumMod val="50000"/>
                  </a:schemeClr>
                </a:solidFill>
                <a:latin typeface="Times New Roman" pitchFamily="18" charset="0"/>
                <a:cs typeface="Times New Roman" pitchFamily="18" charset="0"/>
              </a:rPr>
              <a:t>жественной</a:t>
            </a:r>
            <a:r>
              <a:rPr lang="ru-RU" sz="2300" b="1" i="1" dirty="0" smtClean="0">
                <a:solidFill>
                  <a:schemeClr val="bg1">
                    <a:lumMod val="50000"/>
                  </a:schemeClr>
                </a:solidFill>
                <a:latin typeface="Times New Roman" pitchFamily="18" charset="0"/>
                <a:cs typeface="Times New Roman" pitchFamily="18" charset="0"/>
              </a:rPr>
              <a:t> </a:t>
            </a:r>
            <a:r>
              <a:rPr lang="ru-RU" sz="2300" b="1" i="1" dirty="0">
                <a:solidFill>
                  <a:schemeClr val="bg1">
                    <a:lumMod val="50000"/>
                  </a:schemeClr>
                </a:solidFill>
                <a:latin typeface="Times New Roman" pitchFamily="18" charset="0"/>
                <a:cs typeface="Times New Roman" pitchFamily="18" charset="0"/>
              </a:rPr>
              <a:t>литературы и др. Его выдают печальные глаза, мягкий, добрый взгляд. Жестикуляция сдержанная, но </a:t>
            </a:r>
            <a:r>
              <a:rPr lang="ru-RU" sz="2300" b="1" i="1" dirty="0" smtClean="0">
                <a:solidFill>
                  <a:schemeClr val="bg1">
                    <a:lumMod val="50000"/>
                  </a:schemeClr>
                </a:solidFill>
                <a:latin typeface="Times New Roman" pitchFamily="18" charset="0"/>
                <a:cs typeface="Times New Roman" pitchFamily="18" charset="0"/>
              </a:rPr>
              <a:t>экс-</a:t>
            </a:r>
            <a:r>
              <a:rPr lang="ru-RU" sz="2300" b="1" i="1" dirty="0" err="1" smtClean="0">
                <a:solidFill>
                  <a:schemeClr val="bg1">
                    <a:lumMod val="50000"/>
                  </a:schemeClr>
                </a:solidFill>
                <a:latin typeface="Times New Roman" pitchFamily="18" charset="0"/>
                <a:cs typeface="Times New Roman" pitchFamily="18" charset="0"/>
              </a:rPr>
              <a:t>прессивная</a:t>
            </a:r>
            <a:r>
              <a:rPr lang="ru-RU" sz="2300" b="1" i="1" dirty="0">
                <a:solidFill>
                  <a:schemeClr val="bg1">
                    <a:lumMod val="50000"/>
                  </a:schemeClr>
                </a:solidFill>
                <a:latin typeface="Times New Roman" pitchFamily="18" charset="0"/>
                <a:cs typeface="Times New Roman" pitchFamily="18" charset="0"/>
              </a:rPr>
              <a:t>, точно и емко выражающая искренние </a:t>
            </a:r>
            <a:r>
              <a:rPr lang="ru-RU" sz="2300" b="1" i="1" dirty="0" smtClean="0">
                <a:solidFill>
                  <a:schemeClr val="bg1">
                    <a:lumMod val="50000"/>
                  </a:schemeClr>
                </a:solidFill>
                <a:latin typeface="Times New Roman" pitchFamily="18" charset="0"/>
                <a:cs typeface="Times New Roman" pitchFamily="18" charset="0"/>
              </a:rPr>
              <a:t>пере-</a:t>
            </a:r>
            <a:r>
              <a:rPr lang="ru-RU" sz="2300" b="1" i="1" dirty="0" err="1" smtClean="0">
                <a:solidFill>
                  <a:schemeClr val="bg1">
                    <a:lumMod val="50000"/>
                  </a:schemeClr>
                </a:solidFill>
                <a:latin typeface="Times New Roman" pitchFamily="18" charset="0"/>
                <a:cs typeface="Times New Roman" pitchFamily="18" charset="0"/>
              </a:rPr>
              <a:t>живания</a:t>
            </a:r>
            <a:r>
              <a:rPr lang="ru-RU" sz="2300" b="1" i="1" dirty="0">
                <a:solidFill>
                  <a:schemeClr val="bg1">
                    <a:lumMod val="50000"/>
                  </a:schemeClr>
                </a:solidFill>
                <a:latin typeface="Times New Roman" pitchFamily="18" charset="0"/>
                <a:cs typeface="Times New Roman" pitchFamily="18" charset="0"/>
              </a:rPr>
              <a:t>. Его позы удобные, свободные, не стесняющие </a:t>
            </a:r>
            <a:r>
              <a:rPr lang="ru-RU" sz="2300" b="1" i="1" dirty="0" smtClean="0">
                <a:solidFill>
                  <a:schemeClr val="bg1">
                    <a:lumMod val="50000"/>
                  </a:schemeClr>
                </a:solidFill>
                <a:latin typeface="Times New Roman" pitchFamily="18" charset="0"/>
                <a:cs typeface="Times New Roman" pitchFamily="18" charset="0"/>
              </a:rPr>
              <a:t>окру-</a:t>
            </a:r>
            <a:r>
              <a:rPr lang="ru-RU" sz="2300" b="1" i="1" dirty="0" err="1" smtClean="0">
                <a:solidFill>
                  <a:schemeClr val="bg1">
                    <a:lumMod val="50000"/>
                  </a:schemeClr>
                </a:solidFill>
                <a:latin typeface="Times New Roman" pitchFamily="18" charset="0"/>
                <a:cs typeface="Times New Roman" pitchFamily="18" charset="0"/>
              </a:rPr>
              <a:t>жающих</a:t>
            </a:r>
            <a:r>
              <a:rPr lang="ru-RU" sz="2300" b="1" i="1" dirty="0" smtClean="0">
                <a:solidFill>
                  <a:schemeClr val="bg1">
                    <a:lumMod val="50000"/>
                  </a:schemeClr>
                </a:solidFill>
                <a:latin typeface="Times New Roman" pitchFamily="18" charset="0"/>
                <a:cs typeface="Times New Roman" pitchFamily="18" charset="0"/>
              </a:rPr>
              <a:t> </a:t>
            </a:r>
            <a:r>
              <a:rPr lang="ru-RU" sz="2300" b="1" i="1" dirty="0">
                <a:solidFill>
                  <a:schemeClr val="bg1">
                    <a:lumMod val="50000"/>
                  </a:schemeClr>
                </a:solidFill>
                <a:latin typeface="Times New Roman" pitchFamily="18" charset="0"/>
                <a:cs typeface="Times New Roman" pitchFamily="18" charset="0"/>
              </a:rPr>
              <a:t>— красивы без </a:t>
            </a:r>
            <a:r>
              <a:rPr lang="ru-RU" sz="2300" b="1" i="1" dirty="0" smtClean="0">
                <a:solidFill>
                  <a:schemeClr val="bg1">
                    <a:lumMod val="50000"/>
                  </a:schemeClr>
                </a:solidFill>
                <a:latin typeface="Times New Roman" pitchFamily="18" charset="0"/>
                <a:cs typeface="Times New Roman" pitchFamily="18" charset="0"/>
              </a:rPr>
              <a:t>претенциозности.</a:t>
            </a:r>
            <a:endParaRPr lang="ru-RU" sz="2300" b="1" i="1" dirty="0">
              <a:solidFill>
                <a:schemeClr val="bg1">
                  <a:lumMod val="50000"/>
                </a:schemeClr>
              </a:solidFill>
              <a:latin typeface="Times New Roman" pitchFamily="18" charset="0"/>
              <a:cs typeface="Times New Roman" pitchFamily="18" charset="0"/>
            </a:endParaRPr>
          </a:p>
        </p:txBody>
      </p:sp>
      <p:sp>
        <p:nvSpPr>
          <p:cNvPr id="4" name="Заголовок 3"/>
          <p:cNvSpPr>
            <a:spLocks noGrp="1"/>
          </p:cNvSpPr>
          <p:nvPr>
            <p:ph type="title"/>
          </p:nvPr>
        </p:nvSpPr>
        <p:spPr>
          <a:xfrm>
            <a:off x="251520" y="116632"/>
            <a:ext cx="8640960" cy="2592288"/>
          </a:xfrm>
          <a:solidFill>
            <a:srgbClr val="FDFFE1"/>
          </a:solidFill>
        </p:spPr>
        <p:txBody>
          <a:bodyPr/>
          <a:lstStyle/>
          <a:p>
            <a:r>
              <a:rPr lang="en-US" sz="2400" dirty="0">
                <a:solidFill>
                  <a:schemeClr val="accent6">
                    <a:lumMod val="50000"/>
                  </a:schemeClr>
                </a:solidFill>
                <a:latin typeface="Times New Roman" pitchFamily="18" charset="0"/>
                <a:cs typeface="Times New Roman" pitchFamily="18" charset="0"/>
              </a:rPr>
              <a:t/>
            </a:r>
            <a:br>
              <a:rPr lang="en-US" sz="2400" dirty="0">
                <a:solidFill>
                  <a:schemeClr val="accent6">
                    <a:lumMod val="50000"/>
                  </a:schemeClr>
                </a:solidFill>
                <a:latin typeface="Times New Roman" pitchFamily="18" charset="0"/>
                <a:cs typeface="Times New Roman" pitchFamily="18" charset="0"/>
              </a:rPr>
            </a:br>
            <a:r>
              <a:rPr lang="ru-RU" sz="2300" dirty="0" smtClean="0">
                <a:solidFill>
                  <a:schemeClr val="accent6">
                    <a:lumMod val="50000"/>
                  </a:schemeClr>
                </a:solidFill>
                <a:latin typeface="Times New Roman" pitchFamily="18" charset="0"/>
                <a:cs typeface="Times New Roman" pitchFamily="18" charset="0"/>
              </a:rPr>
              <a:t>Стремление </a:t>
            </a:r>
            <a:r>
              <a:rPr lang="ru-RU" sz="2300" dirty="0">
                <a:solidFill>
                  <a:schemeClr val="accent6">
                    <a:lumMod val="50000"/>
                  </a:schemeClr>
                </a:solidFill>
                <a:latin typeface="Times New Roman" pitchFamily="18" charset="0"/>
                <a:cs typeface="Times New Roman" pitchFamily="18" charset="0"/>
              </a:rPr>
              <a:t>к </a:t>
            </a:r>
            <a:r>
              <a:rPr lang="ru-RU" sz="2300" dirty="0" smtClean="0">
                <a:solidFill>
                  <a:schemeClr val="accent6">
                    <a:lumMod val="50000"/>
                  </a:schemeClr>
                </a:solidFill>
                <a:latin typeface="Times New Roman" pitchFamily="18" charset="0"/>
                <a:cs typeface="Times New Roman" pitchFamily="18" charset="0"/>
              </a:rPr>
              <a:t> проявлению  гибкости  </a:t>
            </a:r>
            <a:r>
              <a:rPr lang="ru-RU" sz="2300" dirty="0">
                <a:solidFill>
                  <a:schemeClr val="accent6">
                    <a:lumMod val="50000"/>
                  </a:schemeClr>
                </a:solidFill>
                <a:latin typeface="Times New Roman" pitchFamily="18" charset="0"/>
                <a:cs typeface="Times New Roman" pitchFamily="18" charset="0"/>
              </a:rPr>
              <a:t>в </a:t>
            </a:r>
            <a:r>
              <a:rPr lang="ru-RU" sz="2300" dirty="0" smtClean="0">
                <a:solidFill>
                  <a:schemeClr val="accent6">
                    <a:lumMod val="50000"/>
                  </a:schemeClr>
                </a:solidFill>
                <a:latin typeface="Times New Roman" pitchFamily="18" charset="0"/>
                <a:cs typeface="Times New Roman" pitchFamily="18" charset="0"/>
              </a:rPr>
              <a:t> общении</a:t>
            </a:r>
            <a:r>
              <a:rPr lang="ru-RU" sz="2300" dirty="0">
                <a:solidFill>
                  <a:schemeClr val="accent6">
                    <a:lumMod val="50000"/>
                  </a:schemeClr>
                </a:solidFill>
                <a:latin typeface="Times New Roman" pitchFamily="18" charset="0"/>
                <a:cs typeface="Times New Roman" pitchFamily="18" charset="0"/>
              </a:rPr>
              <a:t>. </a:t>
            </a:r>
            <a:r>
              <a:rPr lang="ru-RU" sz="2300" dirty="0" smtClean="0">
                <a:solidFill>
                  <a:schemeClr val="accent6">
                    <a:lumMod val="50000"/>
                  </a:schemeClr>
                </a:solidFill>
                <a:latin typeface="Times New Roman" pitchFamily="18" charset="0"/>
                <a:cs typeface="Times New Roman" pitchFamily="18" charset="0"/>
              </a:rPr>
              <a:t> Извиняется неловкость</a:t>
            </a:r>
            <a:r>
              <a:rPr lang="ru-RU" sz="2300" dirty="0">
                <a:solidFill>
                  <a:schemeClr val="accent6">
                    <a:lumMod val="50000"/>
                  </a:schemeClr>
                </a:solidFill>
                <a:latin typeface="Times New Roman" pitchFamily="18" charset="0"/>
                <a:cs typeface="Times New Roman" pitchFamily="18" charset="0"/>
              </a:rPr>
              <a:t>, бестактность (</a:t>
            </a:r>
            <a:r>
              <a:rPr lang="ru-RU" sz="2300" dirty="0" smtClean="0">
                <a:solidFill>
                  <a:schemeClr val="accent6">
                    <a:lumMod val="50000"/>
                  </a:schemeClr>
                </a:solidFill>
                <a:latin typeface="Times New Roman" pitchFamily="18" charset="0"/>
                <a:cs typeface="Times New Roman" pitchFamily="18" charset="0"/>
              </a:rPr>
              <a:t>проявляется  </a:t>
            </a:r>
            <a:r>
              <a:rPr lang="ru-RU" sz="2300" dirty="0">
                <a:solidFill>
                  <a:schemeClr val="accent6">
                    <a:lumMod val="50000"/>
                  </a:schemeClr>
                </a:solidFill>
                <a:latin typeface="Times New Roman" pitchFamily="18" charset="0"/>
                <a:cs typeface="Times New Roman" pitchFamily="18" charset="0"/>
              </a:rPr>
              <a:t>терпимость</a:t>
            </a:r>
            <a:r>
              <a:rPr lang="ru-RU" sz="2300" dirty="0" smtClean="0">
                <a:solidFill>
                  <a:schemeClr val="accent6">
                    <a:lumMod val="50000"/>
                  </a:schemeClr>
                </a:solidFill>
                <a:latin typeface="Times New Roman" pitchFamily="18" charset="0"/>
                <a:cs typeface="Times New Roman" pitchFamily="18" charset="0"/>
              </a:rPr>
              <a:t>).  В  </a:t>
            </a:r>
            <a:r>
              <a:rPr lang="ru-RU" sz="2300" dirty="0">
                <a:solidFill>
                  <a:schemeClr val="accent6">
                    <a:lumMod val="50000"/>
                  </a:schemeClr>
                </a:solidFill>
                <a:latin typeface="Times New Roman" pitchFamily="18" charset="0"/>
                <a:cs typeface="Times New Roman" pitchFamily="18" charset="0"/>
              </a:rPr>
              <a:t>то </a:t>
            </a:r>
            <a:r>
              <a:rPr lang="ru-RU" sz="2300" dirty="0" smtClean="0">
                <a:solidFill>
                  <a:schemeClr val="accent6">
                    <a:lumMod val="50000"/>
                  </a:schemeClr>
                </a:solidFill>
                <a:latin typeface="Times New Roman" pitchFamily="18" charset="0"/>
                <a:cs typeface="Times New Roman" pitchFamily="18" charset="0"/>
              </a:rPr>
              <a:t> же </a:t>
            </a:r>
            <a:r>
              <a:rPr lang="ru-RU" sz="2300" dirty="0">
                <a:solidFill>
                  <a:schemeClr val="accent6">
                    <a:lumMod val="50000"/>
                  </a:schemeClr>
                </a:solidFill>
                <a:latin typeface="Times New Roman" pitchFamily="18" charset="0"/>
                <a:cs typeface="Times New Roman" pitchFamily="18" charset="0"/>
              </a:rPr>
              <a:t>время наиболее </a:t>
            </a:r>
            <a:r>
              <a:rPr lang="ru-RU" sz="2300" dirty="0" smtClean="0">
                <a:solidFill>
                  <a:schemeClr val="accent6">
                    <a:lumMod val="50000"/>
                  </a:schemeClr>
                </a:solidFill>
                <a:latin typeface="Times New Roman" pitchFamily="18" charset="0"/>
                <a:cs typeface="Times New Roman" pitchFamily="18" charset="0"/>
              </a:rPr>
              <a:t>сильный  и  стойкий  дискомфорт  </a:t>
            </a:r>
            <a:r>
              <a:rPr lang="ru-RU" sz="2300" dirty="0">
                <a:solidFill>
                  <a:schemeClr val="accent6">
                    <a:lumMod val="50000"/>
                  </a:schemeClr>
                </a:solidFill>
                <a:latin typeface="Times New Roman" pitchFamily="18" charset="0"/>
                <a:cs typeface="Times New Roman" pitchFamily="18" charset="0"/>
              </a:rPr>
              <a:t>вызывается неискренностью.</a:t>
            </a:r>
            <a:r>
              <a:rPr lang="ru-RU" sz="2300" dirty="0">
                <a:solidFill>
                  <a:schemeClr val="bg1">
                    <a:lumMod val="50000"/>
                  </a:schemeClr>
                </a:solidFill>
                <a:latin typeface="Times New Roman" pitchFamily="18" charset="0"/>
                <a:cs typeface="Times New Roman" pitchFamily="18" charset="0"/>
              </a:rPr>
              <a:t/>
            </a:r>
            <a:br>
              <a:rPr lang="ru-RU" sz="2300" dirty="0">
                <a:solidFill>
                  <a:schemeClr val="bg1">
                    <a:lumMod val="50000"/>
                  </a:schemeClr>
                </a:solidFill>
                <a:latin typeface="Times New Roman" pitchFamily="18" charset="0"/>
                <a:cs typeface="Times New Roman" pitchFamily="18" charset="0"/>
              </a:rPr>
            </a:br>
            <a:r>
              <a:rPr lang="ru-RU" sz="2300" dirty="0">
                <a:solidFill>
                  <a:schemeClr val="bg1">
                    <a:lumMod val="50000"/>
                  </a:schemeClr>
                </a:solidFill>
                <a:latin typeface="Times New Roman" pitchFamily="18" charset="0"/>
                <a:cs typeface="Times New Roman" pitchFamily="18" charset="0"/>
              </a:rPr>
              <a:t>Эмоция проявляется многогранно, адекватно обстоятельствам и имеет широкую палитру оттенков.</a:t>
            </a:r>
            <a:br>
              <a:rPr lang="ru-RU" sz="2300" dirty="0">
                <a:solidFill>
                  <a:schemeClr val="bg1">
                    <a:lumMod val="50000"/>
                  </a:schemeClr>
                </a:solidFill>
                <a:latin typeface="Times New Roman" pitchFamily="18" charset="0"/>
                <a:cs typeface="Times New Roman" pitchFamily="18" charset="0"/>
              </a:rPr>
            </a:br>
            <a:r>
              <a:rPr lang="ru-RU" sz="2300" i="1" dirty="0">
                <a:solidFill>
                  <a:schemeClr val="accent6">
                    <a:lumMod val="50000"/>
                  </a:schemeClr>
                </a:solidFill>
                <a:latin typeface="Times New Roman" pitchFamily="18" charset="0"/>
                <a:cs typeface="Times New Roman" pitchFamily="18" charset="0"/>
              </a:rPr>
              <a:t>Внешний вид</a:t>
            </a:r>
            <a:r>
              <a:rPr lang="ru-RU" sz="2300" i="1" dirty="0" smtClean="0">
                <a:solidFill>
                  <a:schemeClr val="accent6">
                    <a:lumMod val="50000"/>
                  </a:schemeClr>
                </a:solidFill>
                <a:latin typeface="Times New Roman" pitchFamily="18" charset="0"/>
                <a:cs typeface="Times New Roman" pitchFamily="18" charset="0"/>
              </a:rPr>
              <a:t>.</a:t>
            </a:r>
            <a:r>
              <a:rPr lang="ru-RU" sz="2400" dirty="0">
                <a:solidFill>
                  <a:schemeClr val="accent6">
                    <a:lumMod val="50000"/>
                  </a:schemeClr>
                </a:solidFill>
                <a:latin typeface="Times New Roman" pitchFamily="18" charset="0"/>
                <a:cs typeface="Times New Roman" pitchFamily="18" charset="0"/>
              </a:rPr>
              <a:t/>
            </a:r>
            <a:br>
              <a:rPr lang="ru-RU" sz="2400" dirty="0">
                <a:solidFill>
                  <a:schemeClr val="accent6">
                    <a:lumMod val="50000"/>
                  </a:schemeClr>
                </a:solidFill>
                <a:latin typeface="Times New Roman" pitchFamily="18" charset="0"/>
                <a:cs typeface="Times New Roman" pitchFamily="18" charset="0"/>
              </a:rPr>
            </a:br>
            <a:r>
              <a:rPr lang="ru-RU" sz="200" dirty="0" smtClean="0">
                <a:solidFill>
                  <a:schemeClr val="accent6">
                    <a:lumMod val="50000"/>
                  </a:schemeClr>
                </a:solidFill>
              </a:rPr>
              <a:t/>
            </a:r>
            <a:br>
              <a:rPr lang="ru-RU" sz="200" dirty="0" smtClean="0">
                <a:solidFill>
                  <a:schemeClr val="accent6">
                    <a:lumMod val="50000"/>
                  </a:schemeClr>
                </a:solidFill>
              </a:rPr>
            </a:br>
            <a:r>
              <a:rPr lang="ru-RU" sz="200" dirty="0">
                <a:solidFill>
                  <a:schemeClr val="accent6">
                    <a:lumMod val="50000"/>
                  </a:schemeClr>
                </a:solidFill>
              </a:rPr>
              <a:t/>
            </a:r>
            <a:br>
              <a:rPr lang="ru-RU" sz="200" dirty="0">
                <a:solidFill>
                  <a:schemeClr val="accent6">
                    <a:lumMod val="50000"/>
                  </a:schemeClr>
                </a:solidFill>
              </a:rPr>
            </a:br>
            <a:r>
              <a:rPr lang="ru-RU" sz="200" dirty="0" smtClean="0">
                <a:solidFill>
                  <a:schemeClr val="accent6">
                    <a:lumMod val="50000"/>
                  </a:schemeClr>
                </a:solidFill>
              </a:rPr>
              <a:t/>
            </a:r>
            <a:br>
              <a:rPr lang="ru-RU" sz="200" dirty="0" smtClean="0">
                <a:solidFill>
                  <a:schemeClr val="accent6">
                    <a:lumMod val="50000"/>
                  </a:schemeClr>
                </a:solidFill>
              </a:rPr>
            </a:br>
            <a:endParaRPr lang="ru-RU" sz="200" u="sng" dirty="0">
              <a:solidFill>
                <a:schemeClr val="accent6">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82867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1520" y="142852"/>
            <a:ext cx="8035256" cy="780351"/>
          </a:xfrm>
          <a:solidFill>
            <a:srgbClr val="FFFFFF"/>
          </a:solidFill>
        </p:spPr>
        <p:txBody>
          <a:bodyPr/>
          <a:lstStyle/>
          <a:p>
            <a:pPr algn="ct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200" kern="1200" dirty="0" smtClean="0">
                <a:solidFill>
                  <a:schemeClr val="accent6">
                    <a:lumMod val="75000"/>
                  </a:schemeClr>
                </a:solidFill>
                <a:latin typeface="Times New Roman" pitchFamily="18" charset="0"/>
                <a:cs typeface="Times New Roman" pitchFamily="18" charset="0"/>
              </a:rPr>
              <a:t/>
            </a:r>
            <a:br>
              <a:rPr lang="ru-RU" sz="2200" kern="1200" dirty="0" smtClean="0">
                <a:solidFill>
                  <a:schemeClr val="accent6">
                    <a:lumMod val="75000"/>
                  </a:schemeClr>
                </a:solidFill>
                <a:latin typeface="Times New Roman" pitchFamily="18" charset="0"/>
                <a:cs typeface="Times New Roman" pitchFamily="18" charset="0"/>
              </a:rPr>
            </a:br>
            <a:r>
              <a:rPr lang="ru-RU" sz="2200" dirty="0">
                <a:solidFill>
                  <a:schemeClr val="bg1">
                    <a:lumMod val="75000"/>
                  </a:schemeClr>
                </a:solidFill>
                <a:latin typeface="Times New Roman" pitchFamily="18" charset="0"/>
                <a:cs typeface="Times New Roman" pitchFamily="18" charset="0"/>
              </a:rPr>
              <a:t>1</a:t>
            </a:r>
            <a:r>
              <a:rPr lang="ru-RU" sz="2200" dirty="0" smtClean="0">
                <a:solidFill>
                  <a:schemeClr val="bg1">
                    <a:lumMod val="75000"/>
                  </a:schemeClr>
                </a:solidFill>
                <a:latin typeface="Times New Roman" pitchFamily="18" charset="0"/>
                <a:cs typeface="Times New Roman" pitchFamily="18" charset="0"/>
              </a:rPr>
              <a:t>.6. </a:t>
            </a:r>
            <a:r>
              <a:rPr lang="en-US" sz="2200" dirty="0" smtClean="0">
                <a:solidFill>
                  <a:schemeClr val="bg1">
                    <a:lumMod val="75000"/>
                  </a:schemeClr>
                </a:solidFill>
                <a:latin typeface="Times New Roman" pitchFamily="18" charset="0"/>
                <a:cs typeface="Times New Roman" pitchFamily="18" charset="0"/>
              </a:rPr>
              <a:t>ОСОБЕННОСТИ ПРОЯВЛЕНИЯ </a:t>
            </a:r>
            <a:r>
              <a:rPr lang="ru-RU" sz="2200" dirty="0" smtClean="0">
                <a:solidFill>
                  <a:schemeClr val="bg1">
                    <a:lumMod val="75000"/>
                  </a:schemeClr>
                </a:solidFill>
                <a:latin typeface="Times New Roman" pitchFamily="18" charset="0"/>
                <a:cs typeface="Times New Roman" pitchFamily="18" charset="0"/>
              </a:rPr>
              <a:t/>
            </a:r>
            <a:br>
              <a:rPr lang="ru-RU" sz="2200" dirty="0" smtClean="0">
                <a:solidFill>
                  <a:schemeClr val="bg1">
                    <a:lumMod val="75000"/>
                  </a:schemeClr>
                </a:solidFill>
                <a:latin typeface="Times New Roman" pitchFamily="18" charset="0"/>
                <a:cs typeface="Times New Roman" pitchFamily="18" charset="0"/>
              </a:rPr>
            </a:br>
            <a:r>
              <a:rPr lang="en-US" sz="2200" dirty="0" smtClean="0">
                <a:solidFill>
                  <a:schemeClr val="bg1">
                    <a:lumMod val="75000"/>
                  </a:schemeClr>
                </a:solidFill>
                <a:latin typeface="Times New Roman" pitchFamily="18" charset="0"/>
                <a:cs typeface="Times New Roman" pitchFamily="18" charset="0"/>
              </a:rPr>
              <a:t>РЕСУРСА </a:t>
            </a:r>
            <a:r>
              <a:rPr lang="ru-RU" sz="2200" dirty="0" smtClean="0">
                <a:solidFill>
                  <a:schemeClr val="bg1">
                    <a:lumMod val="75000"/>
                  </a:schemeClr>
                </a:solidFill>
                <a:latin typeface="Times New Roman" pitchFamily="18" charset="0"/>
                <a:cs typeface="Times New Roman" pitchFamily="18" charset="0"/>
              </a:rPr>
              <a:t>«</a:t>
            </a:r>
            <a:r>
              <a:rPr lang="en-US" sz="2200" dirty="0" smtClean="0">
                <a:solidFill>
                  <a:schemeClr val="bg1">
                    <a:lumMod val="75000"/>
                  </a:schemeClr>
                </a:solidFill>
                <a:latin typeface="Times New Roman" pitchFamily="18" charset="0"/>
                <a:cs typeface="Times New Roman" pitchFamily="18" charset="0"/>
              </a:rPr>
              <a:t>ОПАСЛИВ</a:t>
            </a:r>
            <a:r>
              <a:rPr lang="ru-RU" sz="2200" dirty="0" smtClean="0">
                <a:solidFill>
                  <a:schemeClr val="bg1">
                    <a:lumMod val="75000"/>
                  </a:schemeClr>
                </a:solidFill>
                <a:latin typeface="Times New Roman" pitchFamily="18" charset="0"/>
                <a:cs typeface="Times New Roman" pitchFamily="18" charset="0"/>
              </a:rPr>
              <a:t>ОГО</a:t>
            </a:r>
            <a:r>
              <a:rPr lang="en-US" sz="2200" dirty="0" smtClean="0">
                <a:solidFill>
                  <a:schemeClr val="bg1">
                    <a:lumMod val="75000"/>
                  </a:schemeClr>
                </a:solidFill>
                <a:latin typeface="Times New Roman" pitchFamily="18" charset="0"/>
                <a:cs typeface="Times New Roman" pitchFamily="18" charset="0"/>
              </a:rPr>
              <a:t> ПРИЗНАКА</a:t>
            </a:r>
            <a:r>
              <a:rPr lang="ru-RU" sz="2200" dirty="0" smtClean="0">
                <a:solidFill>
                  <a:schemeClr val="bg1">
                    <a:lumMod val="75000"/>
                  </a:schemeClr>
                </a:solidFill>
                <a:latin typeface="Times New Roman" pitchFamily="18" charset="0"/>
                <a:cs typeface="Times New Roman" pitchFamily="18" charset="0"/>
              </a:rPr>
              <a:t>»</a:t>
            </a:r>
            <a:endParaRPr lang="ru-RU" sz="2200" b="0" i="1" dirty="0">
              <a:solidFill>
                <a:schemeClr val="accent6">
                  <a:lumMod val="50000"/>
                </a:schemeClr>
              </a:solidFill>
              <a:latin typeface="Times New Roman" pitchFamily="18" charset="0"/>
              <a:cs typeface="Times New Roman" pitchFamily="18" charset="0"/>
            </a:endParaRPr>
          </a:p>
        </p:txBody>
      </p:sp>
      <p:sp>
        <p:nvSpPr>
          <p:cNvPr id="22531" name="Rectangle 3"/>
          <p:cNvSpPr>
            <a:spLocks noGrp="1" noChangeArrowheads="1"/>
          </p:cNvSpPr>
          <p:nvPr>
            <p:ph type="body" idx="1"/>
          </p:nvPr>
        </p:nvSpPr>
        <p:spPr>
          <a:xfrm>
            <a:off x="162351" y="1052736"/>
            <a:ext cx="8786874" cy="5616624"/>
          </a:xfrm>
          <a:solidFill>
            <a:srgbClr val="FFFFCC"/>
          </a:solidFill>
        </p:spPr>
        <p:txBody>
          <a:bodyPr/>
          <a:lstStyle/>
          <a:p>
            <a:pPr marL="0" indent="0" algn="just">
              <a:buNone/>
            </a:pPr>
            <a:r>
              <a:rPr lang="ru-RU" sz="2200" b="1" dirty="0">
                <a:solidFill>
                  <a:schemeClr val="accent6">
                    <a:lumMod val="50000"/>
                  </a:schemeClr>
                </a:solidFill>
                <a:latin typeface="Times New Roman" pitchFamily="18" charset="0"/>
                <a:cs typeface="Times New Roman" pitchFamily="18" charset="0"/>
              </a:rPr>
              <a:t>Лица с доминирующим опасливым признаком предостерегают и удерживают окружающих от поспешных, непродуманных решений и неоправданного риска (хранят сложившиеся ценности, </a:t>
            </a:r>
            <a:r>
              <a:rPr lang="ru-RU" sz="2200" b="1" dirty="0" smtClean="0">
                <a:solidFill>
                  <a:schemeClr val="accent6">
                    <a:lumMod val="50000"/>
                  </a:schemeClr>
                </a:solidFill>
                <a:latin typeface="Times New Roman" pitchFamily="18" charset="0"/>
                <a:cs typeface="Times New Roman" pitchFamily="18" charset="0"/>
              </a:rPr>
              <a:t>при-</a:t>
            </a:r>
            <a:r>
              <a:rPr lang="ru-RU" sz="2200" b="1" dirty="0" err="1" smtClean="0">
                <a:solidFill>
                  <a:schemeClr val="accent6">
                    <a:lumMod val="50000"/>
                  </a:schemeClr>
                </a:solidFill>
                <a:latin typeface="Times New Roman" pitchFamily="18" charset="0"/>
                <a:cs typeface="Times New Roman" pitchFamily="18" charset="0"/>
              </a:rPr>
              <a:t>вычный</a:t>
            </a:r>
            <a:r>
              <a:rPr lang="ru-RU" sz="2200" b="1" dirty="0" smtClean="0">
                <a:solidFill>
                  <a:schemeClr val="accent6">
                    <a:lumMod val="50000"/>
                  </a:schemeClr>
                </a:solidFill>
                <a:latin typeface="Times New Roman" pitchFamily="18" charset="0"/>
                <a:cs typeface="Times New Roman" pitchFamily="18" charset="0"/>
              </a:rPr>
              <a:t> </a:t>
            </a:r>
            <a:r>
              <a:rPr lang="ru-RU" sz="2200" b="1" dirty="0">
                <a:solidFill>
                  <a:schemeClr val="accent6">
                    <a:lumMod val="50000"/>
                  </a:schemeClr>
                </a:solidFill>
                <a:latin typeface="Times New Roman" pitchFamily="18" charset="0"/>
                <a:cs typeface="Times New Roman" pitchFamily="18" charset="0"/>
              </a:rPr>
              <a:t>уклад, обеспечивают мониторинг безопасности </a:t>
            </a:r>
            <a:r>
              <a:rPr lang="ru-RU" sz="2200" b="1" dirty="0" err="1" smtClean="0">
                <a:solidFill>
                  <a:schemeClr val="accent6">
                    <a:lumMod val="50000"/>
                  </a:schemeClr>
                </a:solidFill>
                <a:latin typeface="Times New Roman" pitchFamily="18" charset="0"/>
                <a:cs typeface="Times New Roman" pitchFamily="18" charset="0"/>
              </a:rPr>
              <a:t>возмож-ных</a:t>
            </a:r>
            <a:r>
              <a:rPr lang="ru-RU" sz="2200" b="1" dirty="0" smtClean="0">
                <a:solidFill>
                  <a:schemeClr val="accent6">
                    <a:lumMod val="50000"/>
                  </a:schemeClr>
                </a:solidFill>
                <a:latin typeface="Times New Roman" pitchFamily="18" charset="0"/>
                <a:cs typeface="Times New Roman" pitchFamily="18" charset="0"/>
              </a:rPr>
              <a:t> </a:t>
            </a:r>
            <a:r>
              <a:rPr lang="ru-RU" sz="2200" b="1" dirty="0">
                <a:solidFill>
                  <a:schemeClr val="accent6">
                    <a:lumMod val="50000"/>
                  </a:schemeClr>
                </a:solidFill>
                <a:latin typeface="Times New Roman" pitchFamily="18" charset="0"/>
                <a:cs typeface="Times New Roman" pitchFamily="18" charset="0"/>
              </a:rPr>
              <a:t>последствий предлагаемых решений и т.п.). </a:t>
            </a:r>
            <a:r>
              <a:rPr lang="ru-RU" sz="2200" b="1" i="1" dirty="0">
                <a:solidFill>
                  <a:schemeClr val="accent6">
                    <a:lumMod val="50000"/>
                  </a:schemeClr>
                </a:solidFill>
                <a:latin typeface="Times New Roman" pitchFamily="18" charset="0"/>
                <a:cs typeface="Times New Roman" pitchFamily="18" charset="0"/>
              </a:rPr>
              <a:t>Они и в </a:t>
            </a:r>
            <a:r>
              <a:rPr lang="ru-RU" sz="2200" b="1" i="1" dirty="0" err="1" smtClean="0">
                <a:solidFill>
                  <a:schemeClr val="accent6">
                    <a:lumMod val="50000"/>
                  </a:schemeClr>
                </a:solidFill>
                <a:latin typeface="Times New Roman" pitchFamily="18" charset="0"/>
                <a:cs typeface="Times New Roman" pitchFamily="18" charset="0"/>
              </a:rPr>
              <a:t>преобра-зованном</a:t>
            </a:r>
            <a:r>
              <a:rPr lang="ru-RU" sz="2200" b="1" i="1" dirty="0" smtClean="0">
                <a:solidFill>
                  <a:schemeClr val="accent6">
                    <a:lumMod val="50000"/>
                  </a:schemeClr>
                </a:solidFill>
                <a:latin typeface="Times New Roman" pitchFamily="18" charset="0"/>
                <a:cs typeface="Times New Roman" pitchFamily="18" charset="0"/>
              </a:rPr>
              <a:t> </a:t>
            </a:r>
            <a:r>
              <a:rPr lang="ru-RU" sz="2200" b="1" i="1" dirty="0">
                <a:solidFill>
                  <a:schemeClr val="accent6">
                    <a:lumMod val="50000"/>
                  </a:schemeClr>
                </a:solidFill>
                <a:latin typeface="Times New Roman" pitchFamily="18" charset="0"/>
                <a:cs typeface="Times New Roman" pitchFamily="18" charset="0"/>
              </a:rPr>
              <a:t>пространстве стараются максимально сохранить </a:t>
            </a:r>
            <a:r>
              <a:rPr lang="ru-RU" sz="2200" b="1" i="1" dirty="0" err="1" smtClean="0">
                <a:solidFill>
                  <a:schemeClr val="accent6">
                    <a:lumMod val="50000"/>
                  </a:schemeClr>
                </a:solidFill>
                <a:latin typeface="Times New Roman" pitchFamily="18" charset="0"/>
                <a:cs typeface="Times New Roman" pitchFamily="18" charset="0"/>
              </a:rPr>
              <a:t>сло-жившийся</a:t>
            </a:r>
            <a:r>
              <a:rPr lang="ru-RU" sz="2200" b="1" i="1" dirty="0" smtClean="0">
                <a:solidFill>
                  <a:schemeClr val="accent6">
                    <a:lumMod val="50000"/>
                  </a:schemeClr>
                </a:solidFill>
                <a:latin typeface="Times New Roman" pitchFamily="18" charset="0"/>
                <a:cs typeface="Times New Roman" pitchFamily="18" charset="0"/>
              </a:rPr>
              <a:t> </a:t>
            </a:r>
            <a:r>
              <a:rPr lang="ru-RU" sz="2200" b="1" i="1" dirty="0">
                <a:solidFill>
                  <a:schemeClr val="accent6">
                    <a:lumMod val="50000"/>
                  </a:schemeClr>
                </a:solidFill>
                <a:latin typeface="Times New Roman" pitchFamily="18" charset="0"/>
                <a:cs typeface="Times New Roman" pitchFamily="18" charset="0"/>
              </a:rPr>
              <a:t>порядок вещей.</a:t>
            </a:r>
            <a:endParaRPr lang="ru-RU" sz="2200" b="1" dirty="0">
              <a:solidFill>
                <a:schemeClr val="accent6">
                  <a:lumMod val="50000"/>
                </a:schemeClr>
              </a:solidFill>
              <a:latin typeface="Times New Roman" pitchFamily="18" charset="0"/>
              <a:cs typeface="Times New Roman" pitchFamily="18" charset="0"/>
            </a:endParaRPr>
          </a:p>
          <a:p>
            <a:pPr marL="0" indent="0" algn="just">
              <a:buNone/>
            </a:pPr>
            <a:r>
              <a:rPr lang="ru-RU" sz="2200" b="1" dirty="0">
                <a:solidFill>
                  <a:schemeClr val="bg1">
                    <a:lumMod val="50000"/>
                  </a:schemeClr>
                </a:solidFill>
                <a:latin typeface="Times New Roman" pitchFamily="18" charset="0"/>
                <a:cs typeface="Times New Roman" pitchFamily="18" charset="0"/>
              </a:rPr>
              <a:t>При этом данному признаку свойственна тональность, для которой органичны:</a:t>
            </a:r>
          </a:p>
          <a:p>
            <a:pPr marL="0" indent="0" algn="just">
              <a:buNone/>
            </a:pPr>
            <a:r>
              <a:rPr lang="ru-RU" sz="2200" b="1" dirty="0">
                <a:solidFill>
                  <a:schemeClr val="accent6">
                    <a:lumMod val="50000"/>
                  </a:schemeClr>
                </a:solidFill>
                <a:latin typeface="Times New Roman" pitchFamily="18" charset="0"/>
                <a:cs typeface="Times New Roman" pitchFamily="18" charset="0"/>
              </a:rPr>
              <a:t>а) осмотрительность, отсутствие прожектерства;</a:t>
            </a:r>
          </a:p>
          <a:p>
            <a:pPr marL="0" indent="0" algn="just">
              <a:buNone/>
            </a:pPr>
            <a:r>
              <a:rPr lang="ru-RU" sz="2200" b="1" dirty="0">
                <a:solidFill>
                  <a:schemeClr val="bg1">
                    <a:lumMod val="50000"/>
                  </a:schemeClr>
                </a:solidFill>
                <a:latin typeface="Times New Roman" pitchFamily="18" charset="0"/>
                <a:cs typeface="Times New Roman" pitchFamily="18" charset="0"/>
              </a:rPr>
              <a:t>б) приверженность привычному; </a:t>
            </a:r>
          </a:p>
          <a:p>
            <a:pPr marL="0" indent="0" algn="just">
              <a:buNone/>
            </a:pPr>
            <a:r>
              <a:rPr lang="ru-RU" sz="2200" b="1" dirty="0">
                <a:solidFill>
                  <a:schemeClr val="accent6">
                    <a:lumMod val="50000"/>
                  </a:schemeClr>
                </a:solidFill>
                <a:latin typeface="Times New Roman" pitchFamily="18" charset="0"/>
                <a:cs typeface="Times New Roman" pitchFamily="18" charset="0"/>
              </a:rPr>
              <a:t>в) ответственное отношение к необходимым и достаточным доказательствам объективной целесообразности перемен (с точек зрения: безопасности, полезности, эффективности, комфортности);</a:t>
            </a:r>
          </a:p>
        </p:txBody>
      </p:sp>
      <p:pic>
        <p:nvPicPr>
          <p:cNvPr id="7" name="Рисунок 6" descr="RGD _logo"/>
          <p:cNvPicPr/>
          <p:nvPr/>
        </p:nvPicPr>
        <p:blipFill>
          <a:blip r:embed="rId3" cstate="print"/>
          <a:srcRect/>
          <a:stretch>
            <a:fillRect/>
          </a:stretch>
        </p:blipFill>
        <p:spPr bwMode="auto">
          <a:xfrm>
            <a:off x="8286776" y="142852"/>
            <a:ext cx="688316" cy="690113"/>
          </a:xfrm>
          <a:prstGeom prst="rect">
            <a:avLst/>
          </a:prstGeom>
          <a:noFill/>
        </p:spPr>
      </p:pic>
    </p:spTree>
    <p:extLst>
      <p:ext uri="{BB962C8B-B14F-4D97-AF65-F5344CB8AC3E}">
        <p14:creationId xmlns:p14="http://schemas.microsoft.com/office/powerpoint/2010/main" val="3434243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3068960"/>
            <a:ext cx="8640960" cy="3600400"/>
          </a:xfrm>
          <a:solidFill>
            <a:srgbClr val="FFFFFF"/>
          </a:solidFill>
        </p:spPr>
        <p:txBody>
          <a:bodyPr/>
          <a:lstStyle/>
          <a:p>
            <a:pPr marL="0" indent="0" algn="just">
              <a:buNone/>
            </a:pPr>
            <a:r>
              <a:rPr lang="ru-RU" sz="2000" b="1" i="1" dirty="0">
                <a:solidFill>
                  <a:schemeClr val="bg1">
                    <a:lumMod val="50000"/>
                  </a:schemeClr>
                </a:solidFill>
                <a:latin typeface="Times New Roman" pitchFamily="18" charset="0"/>
                <a:cs typeface="Times New Roman" pitchFamily="18" charset="0"/>
              </a:rPr>
              <a:t>Внешний вид.</a:t>
            </a:r>
          </a:p>
          <a:p>
            <a:pPr marL="0" indent="0" algn="just">
              <a:buNone/>
            </a:pPr>
            <a:r>
              <a:rPr lang="ru-RU" sz="2000" b="1" i="1" dirty="0">
                <a:solidFill>
                  <a:schemeClr val="accent6">
                    <a:lumMod val="50000"/>
                  </a:schemeClr>
                </a:solidFill>
                <a:latin typeface="Times New Roman" pitchFamily="18" charset="0"/>
                <a:cs typeface="Times New Roman" pitchFamily="18" charset="0"/>
              </a:rPr>
              <a:t>Выбирает одежду неброских цветов (зачастую темных тонов). Ходит в одном и том же (предпочитает </a:t>
            </a:r>
            <a:r>
              <a:rPr lang="ru-RU" sz="2000" b="1" i="1" dirty="0" err="1">
                <a:solidFill>
                  <a:schemeClr val="accent6">
                    <a:lumMod val="50000"/>
                  </a:schemeClr>
                </a:solidFill>
                <a:latin typeface="Times New Roman" pitchFamily="18" charset="0"/>
                <a:cs typeface="Times New Roman" pitchFamily="18" charset="0"/>
              </a:rPr>
              <a:t>одноцветие</a:t>
            </a:r>
            <a:r>
              <a:rPr lang="ru-RU" sz="2000" b="1" i="1" dirty="0">
                <a:solidFill>
                  <a:schemeClr val="accent6">
                    <a:lumMod val="50000"/>
                  </a:schemeClr>
                </a:solidFill>
                <a:latin typeface="Times New Roman" pitchFamily="18" charset="0"/>
                <a:cs typeface="Times New Roman" pitchFamily="18" charset="0"/>
              </a:rPr>
              <a:t>). В индивидуальном </a:t>
            </a:r>
            <a:r>
              <a:rPr lang="ru-RU" sz="2000" b="1" i="1" dirty="0" smtClean="0">
                <a:solidFill>
                  <a:schemeClr val="accent6">
                    <a:lumMod val="50000"/>
                  </a:schemeClr>
                </a:solidFill>
                <a:latin typeface="Times New Roman" pitchFamily="18" charset="0"/>
                <a:cs typeface="Times New Roman" pitchFamily="18" charset="0"/>
              </a:rPr>
              <a:t>про-</a:t>
            </a:r>
            <a:r>
              <a:rPr lang="ru-RU" sz="2000" b="1" i="1" dirty="0" err="1" smtClean="0">
                <a:solidFill>
                  <a:schemeClr val="accent6">
                    <a:lumMod val="50000"/>
                  </a:schemeClr>
                </a:solidFill>
                <a:latin typeface="Times New Roman" pitchFamily="18" charset="0"/>
                <a:cs typeface="Times New Roman" pitchFamily="18" charset="0"/>
              </a:rPr>
              <a:t>странстве</a:t>
            </a:r>
            <a:r>
              <a:rPr lang="ru-RU" sz="2000" b="1" i="1" dirty="0" smtClean="0">
                <a:solidFill>
                  <a:schemeClr val="accent6">
                    <a:lumMod val="50000"/>
                  </a:schemeClr>
                </a:solidFill>
                <a:latin typeface="Times New Roman" pitchFamily="18" charset="0"/>
                <a:cs typeface="Times New Roman" pitchFamily="18" charset="0"/>
              </a:rPr>
              <a:t> </a:t>
            </a:r>
            <a:r>
              <a:rPr lang="ru-RU" sz="2000" b="1" i="1" dirty="0">
                <a:solidFill>
                  <a:schemeClr val="accent6">
                    <a:lumMod val="50000"/>
                  </a:schemeClr>
                </a:solidFill>
                <a:latin typeface="Times New Roman" pitchFamily="18" charset="0"/>
                <a:cs typeface="Times New Roman" pitchFamily="18" charset="0"/>
              </a:rPr>
              <a:t>все чистенько, опрятно, нет ничего лишнего, </a:t>
            </a:r>
            <a:r>
              <a:rPr lang="ru-RU" sz="2000" b="1" i="1" dirty="0" smtClean="0">
                <a:solidFill>
                  <a:schemeClr val="accent6">
                    <a:lumMod val="50000"/>
                  </a:schemeClr>
                </a:solidFill>
                <a:latin typeface="Times New Roman" pitchFamily="18" charset="0"/>
                <a:cs typeface="Times New Roman" pitchFamily="18" charset="0"/>
              </a:rPr>
              <a:t>немного-численные </a:t>
            </a:r>
            <a:r>
              <a:rPr lang="ru-RU" sz="2000" b="1" i="1" dirty="0">
                <a:solidFill>
                  <a:schemeClr val="accent6">
                    <a:lumMod val="50000"/>
                  </a:schemeClr>
                </a:solidFill>
                <a:latin typeface="Times New Roman" pitchFamily="18" charset="0"/>
                <a:cs typeface="Times New Roman" pitchFamily="18" charset="0"/>
              </a:rPr>
              <a:t>предметы строго на своих местах (стремится сузить границы занимаемого им пространства до «прожиточного минимума»). Все предметы, создающие его интерьер, блеклые, темные, нарочито заурядные. Его поза, мимика, жестикуляция весьма сдержанны (как бы вообще отсутствуют). Голос монотонный, слабо модулированный. В то же время ему свойственно контрастное поведение в привычном (хорошо знакомом, предсказуемом) окружении.</a:t>
            </a:r>
            <a:endParaRPr lang="ru-RU" sz="2300" b="1" i="1" dirty="0">
              <a:solidFill>
                <a:schemeClr val="accent6">
                  <a:lumMod val="50000"/>
                </a:schemeClr>
              </a:solidFill>
              <a:latin typeface="Times New Roman" pitchFamily="18" charset="0"/>
              <a:cs typeface="Times New Roman" pitchFamily="18" charset="0"/>
            </a:endParaRPr>
          </a:p>
        </p:txBody>
      </p:sp>
      <p:sp>
        <p:nvSpPr>
          <p:cNvPr id="4" name="Заголовок 3"/>
          <p:cNvSpPr>
            <a:spLocks noGrp="1"/>
          </p:cNvSpPr>
          <p:nvPr>
            <p:ph type="title"/>
          </p:nvPr>
        </p:nvSpPr>
        <p:spPr>
          <a:xfrm>
            <a:off x="251520" y="188640"/>
            <a:ext cx="8640960" cy="2952328"/>
          </a:xfrm>
          <a:solidFill>
            <a:srgbClr val="FDFFE1"/>
          </a:solidFill>
        </p:spPr>
        <p:txBody>
          <a:bodyPr/>
          <a:lstStyle/>
          <a:p>
            <a:r>
              <a:rPr lang="en-US" sz="2400" dirty="0">
                <a:solidFill>
                  <a:schemeClr val="accent6">
                    <a:lumMod val="50000"/>
                  </a:schemeClr>
                </a:solidFill>
                <a:latin typeface="Times New Roman" pitchFamily="18" charset="0"/>
                <a:cs typeface="Times New Roman" pitchFamily="18" charset="0"/>
              </a:rPr>
              <a:t/>
            </a:r>
            <a:br>
              <a:rPr lang="en-US" sz="2400" dirty="0">
                <a:solidFill>
                  <a:schemeClr val="accent6">
                    <a:lumMod val="50000"/>
                  </a:schemeClr>
                </a:solidFill>
                <a:latin typeface="Times New Roman" pitchFamily="18" charset="0"/>
                <a:cs typeface="Times New Roman" pitchFamily="18" charset="0"/>
              </a:rPr>
            </a:br>
            <a:r>
              <a:rPr lang="ru-RU" sz="2000" dirty="0">
                <a:solidFill>
                  <a:schemeClr val="bg1">
                    <a:lumMod val="50000"/>
                  </a:schemeClr>
                </a:solidFill>
                <a:latin typeface="Times New Roman" pitchFamily="18" charset="0"/>
                <a:cs typeface="Times New Roman" pitchFamily="18" charset="0"/>
              </a:rPr>
              <a:t>г) ориентация </a:t>
            </a:r>
            <a:r>
              <a:rPr lang="ru-RU" sz="2000" dirty="0" smtClean="0">
                <a:solidFill>
                  <a:schemeClr val="bg1">
                    <a:lumMod val="50000"/>
                  </a:schemeClr>
                </a:solidFill>
                <a:latin typeface="Times New Roman" pitchFamily="18" charset="0"/>
                <a:cs typeface="Times New Roman" pitchFamily="18" charset="0"/>
              </a:rPr>
              <a:t>   на   мониторинг  безопасности  возможных  последствий </a:t>
            </a:r>
            <a:r>
              <a:rPr lang="ru-RU" sz="2000" dirty="0">
                <a:solidFill>
                  <a:schemeClr val="bg1">
                    <a:lumMod val="50000"/>
                  </a:schemeClr>
                </a:solidFill>
                <a:latin typeface="Times New Roman" pitchFamily="18" charset="0"/>
                <a:cs typeface="Times New Roman" pitchFamily="18" charset="0"/>
              </a:rPr>
              <a:t>предлагаемых решений;</a:t>
            </a:r>
            <a:br>
              <a:rPr lang="ru-RU" sz="2000" dirty="0">
                <a:solidFill>
                  <a:schemeClr val="bg1">
                    <a:lumMod val="50000"/>
                  </a:schemeClr>
                </a:solidFill>
                <a:latin typeface="Times New Roman" pitchFamily="18" charset="0"/>
                <a:cs typeface="Times New Roman" pitchFamily="18" charset="0"/>
              </a:rPr>
            </a:br>
            <a:r>
              <a:rPr lang="ru-RU" sz="2000" dirty="0">
                <a:solidFill>
                  <a:schemeClr val="accent6">
                    <a:lumMod val="50000"/>
                  </a:schemeClr>
                </a:solidFill>
                <a:latin typeface="Times New Roman" pitchFamily="18" charset="0"/>
                <a:cs typeface="Times New Roman" pitchFamily="18" charset="0"/>
              </a:rPr>
              <a:t>д) переживание из-за того, что сделано или сказано что-то не то.</a:t>
            </a:r>
            <a:r>
              <a:rPr lang="ru-RU" sz="2000" dirty="0">
                <a:solidFill>
                  <a:schemeClr val="bg1">
                    <a:lumMod val="50000"/>
                  </a:schemeClr>
                </a:solidFill>
                <a:latin typeface="Times New Roman" pitchFamily="18" charset="0"/>
                <a:cs typeface="Times New Roman" pitchFamily="18" charset="0"/>
              </a:rPr>
              <a:t/>
            </a:r>
            <a:br>
              <a:rPr lang="ru-RU" sz="2000" dirty="0">
                <a:solidFill>
                  <a:schemeClr val="bg1">
                    <a:lumMod val="50000"/>
                  </a:schemeClr>
                </a:solidFill>
                <a:latin typeface="Times New Roman" pitchFamily="18" charset="0"/>
                <a:cs typeface="Times New Roman" pitchFamily="18" charset="0"/>
              </a:rPr>
            </a:br>
            <a:r>
              <a:rPr lang="ru-RU" sz="2000" dirty="0">
                <a:solidFill>
                  <a:schemeClr val="bg1">
                    <a:lumMod val="50000"/>
                  </a:schemeClr>
                </a:solidFill>
                <a:latin typeface="Times New Roman" pitchFamily="18" charset="0"/>
                <a:cs typeface="Times New Roman" pitchFamily="18" charset="0"/>
              </a:rPr>
              <a:t>Стремление </a:t>
            </a:r>
            <a:r>
              <a:rPr lang="ru-RU" sz="2000" dirty="0" smtClean="0">
                <a:solidFill>
                  <a:schemeClr val="bg1">
                    <a:lumMod val="50000"/>
                  </a:schemeClr>
                </a:solidFill>
                <a:latin typeface="Times New Roman" pitchFamily="18" charset="0"/>
                <a:cs typeface="Times New Roman" pitchFamily="18" charset="0"/>
              </a:rPr>
              <a:t> к  пассивному  </a:t>
            </a:r>
            <a:r>
              <a:rPr lang="ru-RU" sz="2000" dirty="0">
                <a:solidFill>
                  <a:schemeClr val="bg1">
                    <a:lumMod val="50000"/>
                  </a:schemeClr>
                </a:solidFill>
                <a:latin typeface="Times New Roman" pitchFamily="18" charset="0"/>
                <a:cs typeface="Times New Roman" pitchFamily="18" charset="0"/>
              </a:rPr>
              <a:t>общению </a:t>
            </a:r>
            <a:r>
              <a:rPr lang="ru-RU" sz="2000" dirty="0" smtClean="0">
                <a:solidFill>
                  <a:schemeClr val="bg1">
                    <a:lumMod val="50000"/>
                  </a:schemeClr>
                </a:solidFill>
                <a:latin typeface="Times New Roman" pitchFamily="18" charset="0"/>
                <a:cs typeface="Times New Roman" pitchFamily="18" charset="0"/>
              </a:rPr>
              <a:t> (</a:t>
            </a:r>
            <a:r>
              <a:rPr lang="ru-RU" sz="2000" dirty="0">
                <a:solidFill>
                  <a:schemeClr val="bg1">
                    <a:lumMod val="50000"/>
                  </a:schemeClr>
                </a:solidFill>
                <a:latin typeface="Times New Roman" pitchFamily="18" charset="0"/>
                <a:cs typeface="Times New Roman" pitchFamily="18" charset="0"/>
              </a:rPr>
              <a:t>лишь </a:t>
            </a:r>
            <a:r>
              <a:rPr lang="ru-RU" sz="2000" dirty="0" smtClean="0">
                <a:solidFill>
                  <a:schemeClr val="bg1">
                    <a:lumMod val="50000"/>
                  </a:schemeClr>
                </a:solidFill>
                <a:latin typeface="Times New Roman" pitchFamily="18" charset="0"/>
                <a:cs typeface="Times New Roman" pitchFamily="18" charset="0"/>
              </a:rPr>
              <a:t> в  привычном  </a:t>
            </a:r>
            <a:r>
              <a:rPr lang="ru-RU" sz="2000" dirty="0">
                <a:solidFill>
                  <a:schemeClr val="bg1">
                    <a:lumMod val="50000"/>
                  </a:schemeClr>
                </a:solidFill>
                <a:latin typeface="Times New Roman" pitchFamily="18" charset="0"/>
                <a:cs typeface="Times New Roman" pitchFamily="18" charset="0"/>
              </a:rPr>
              <a:t>окружении принимается инициатива собеседника, обнаруживается интерес </a:t>
            </a:r>
            <a:r>
              <a:rPr lang="ru-RU" sz="2000" dirty="0" smtClean="0">
                <a:solidFill>
                  <a:schemeClr val="bg1">
                    <a:lumMod val="50000"/>
                  </a:schemeClr>
                </a:solidFill>
                <a:latin typeface="Times New Roman" pitchFamily="18" charset="0"/>
                <a:cs typeface="Times New Roman" pitchFamily="18" charset="0"/>
              </a:rPr>
              <a:t>к  </a:t>
            </a:r>
            <a:r>
              <a:rPr lang="ru-RU" sz="2000" dirty="0" err="1" smtClean="0">
                <a:solidFill>
                  <a:schemeClr val="bg1">
                    <a:lumMod val="50000"/>
                  </a:schemeClr>
                </a:solidFill>
                <a:latin typeface="Times New Roman" pitchFamily="18" charset="0"/>
                <a:cs typeface="Times New Roman" pitchFamily="18" charset="0"/>
              </a:rPr>
              <a:t>разго</a:t>
            </a:r>
            <a:r>
              <a:rPr lang="ru-RU" sz="2000" dirty="0" smtClean="0">
                <a:solidFill>
                  <a:schemeClr val="bg1">
                    <a:lumMod val="50000"/>
                  </a:schemeClr>
                </a:solidFill>
                <a:latin typeface="Times New Roman" pitchFamily="18" charset="0"/>
                <a:cs typeface="Times New Roman" pitchFamily="18" charset="0"/>
              </a:rPr>
              <a:t>-вору</a:t>
            </a:r>
            <a:r>
              <a:rPr lang="ru-RU" sz="2000" dirty="0">
                <a:solidFill>
                  <a:schemeClr val="bg1">
                    <a:lumMod val="50000"/>
                  </a:schemeClr>
                </a:solidFill>
                <a:latin typeface="Times New Roman" pitchFamily="18" charset="0"/>
                <a:cs typeface="Times New Roman" pitchFamily="18" charset="0"/>
              </a:rPr>
              <a:t>). В собеседнике ценится </a:t>
            </a:r>
            <a:r>
              <a:rPr lang="ru-RU" sz="2000" dirty="0" smtClean="0">
                <a:solidFill>
                  <a:schemeClr val="bg1">
                    <a:lumMod val="50000"/>
                  </a:schemeClr>
                </a:solidFill>
                <a:latin typeface="Times New Roman" pitchFamily="18" charset="0"/>
                <a:cs typeface="Times New Roman" pitchFamily="18" charset="0"/>
              </a:rPr>
              <a:t> последовательность</a:t>
            </a:r>
            <a:r>
              <a:rPr lang="ru-RU" sz="2000" dirty="0">
                <a:solidFill>
                  <a:schemeClr val="bg1">
                    <a:lumMod val="50000"/>
                  </a:schemeClr>
                </a:solidFill>
                <a:latin typeface="Times New Roman" pitchFamily="18" charset="0"/>
                <a:cs typeface="Times New Roman" pitchFamily="18" charset="0"/>
              </a:rPr>
              <a:t>, </a:t>
            </a:r>
            <a:r>
              <a:rPr lang="ru-RU" sz="2000" dirty="0" smtClean="0">
                <a:solidFill>
                  <a:schemeClr val="bg1">
                    <a:lumMod val="50000"/>
                  </a:schemeClr>
                </a:solidFill>
                <a:latin typeface="Times New Roman" pitchFamily="18" charset="0"/>
                <a:cs typeface="Times New Roman" pitchFamily="18" charset="0"/>
              </a:rPr>
              <a:t> постоянство</a:t>
            </a:r>
            <a:r>
              <a:rPr lang="ru-RU" sz="2000" dirty="0">
                <a:solidFill>
                  <a:schemeClr val="bg1">
                    <a:lumMod val="50000"/>
                  </a:schemeClr>
                </a:solidFill>
                <a:latin typeface="Times New Roman" pitchFamily="18" charset="0"/>
                <a:cs typeface="Times New Roman" pitchFamily="18" charset="0"/>
              </a:rPr>
              <a:t>, </a:t>
            </a:r>
            <a:r>
              <a:rPr lang="ru-RU" sz="2000" dirty="0" smtClean="0">
                <a:solidFill>
                  <a:schemeClr val="bg1">
                    <a:lumMod val="50000"/>
                  </a:schemeClr>
                </a:solidFill>
                <a:latin typeface="Times New Roman" pitchFamily="18" charset="0"/>
                <a:cs typeface="Times New Roman" pitchFamily="18" charset="0"/>
              </a:rPr>
              <a:t> </a:t>
            </a:r>
            <a:r>
              <a:rPr lang="ru-RU" sz="2000" dirty="0" err="1" smtClean="0">
                <a:solidFill>
                  <a:schemeClr val="bg1">
                    <a:lumMod val="50000"/>
                  </a:schemeClr>
                </a:solidFill>
                <a:latin typeface="Times New Roman" pitchFamily="18" charset="0"/>
                <a:cs typeface="Times New Roman" pitchFamily="18" charset="0"/>
              </a:rPr>
              <a:t>скром-ность</a:t>
            </a:r>
            <a:r>
              <a:rPr lang="ru-RU" sz="2000" dirty="0">
                <a:solidFill>
                  <a:schemeClr val="bg1">
                    <a:lumMod val="50000"/>
                  </a:schemeClr>
                </a:solidFill>
                <a:latin typeface="Times New Roman" pitchFamily="18" charset="0"/>
                <a:cs typeface="Times New Roman" pitchFamily="18" charset="0"/>
              </a:rPr>
              <a:t>, отсутствие амбиций.</a:t>
            </a:r>
            <a:br>
              <a:rPr lang="ru-RU" sz="2000" dirty="0">
                <a:solidFill>
                  <a:schemeClr val="bg1">
                    <a:lumMod val="50000"/>
                  </a:schemeClr>
                </a:solidFill>
                <a:latin typeface="Times New Roman" pitchFamily="18" charset="0"/>
                <a:cs typeface="Times New Roman" pitchFamily="18" charset="0"/>
              </a:rPr>
            </a:br>
            <a:r>
              <a:rPr lang="ru-RU" sz="2000" dirty="0">
                <a:solidFill>
                  <a:schemeClr val="accent6">
                    <a:lumMod val="50000"/>
                  </a:schemeClr>
                </a:solidFill>
                <a:latin typeface="Times New Roman" pitchFamily="18" charset="0"/>
                <a:cs typeface="Times New Roman" pitchFamily="18" charset="0"/>
              </a:rPr>
              <a:t>Эмоция, преимущественно, проявляется в </a:t>
            </a:r>
            <a:r>
              <a:rPr lang="ru-RU" sz="2000" dirty="0" smtClean="0">
                <a:solidFill>
                  <a:schemeClr val="accent6">
                    <a:lumMod val="50000"/>
                  </a:schemeClr>
                </a:solidFill>
                <a:latin typeface="Times New Roman" pitchFamily="18" charset="0"/>
                <a:cs typeface="Times New Roman" pitchFamily="18" charset="0"/>
              </a:rPr>
              <a:t>привычном  </a:t>
            </a:r>
            <a:r>
              <a:rPr lang="ru-RU" sz="2000" dirty="0">
                <a:solidFill>
                  <a:schemeClr val="accent6">
                    <a:lumMod val="50000"/>
                  </a:schemeClr>
                </a:solidFill>
                <a:latin typeface="Times New Roman" pitchFamily="18" charset="0"/>
                <a:cs typeface="Times New Roman" pitchFamily="18" charset="0"/>
              </a:rPr>
              <a:t>окружении </a:t>
            </a:r>
            <a:r>
              <a:rPr lang="ru-RU" sz="2000" dirty="0" smtClean="0">
                <a:solidFill>
                  <a:schemeClr val="accent6">
                    <a:lumMod val="50000"/>
                  </a:schemeClr>
                </a:solidFill>
                <a:latin typeface="Times New Roman" pitchFamily="18" charset="0"/>
                <a:cs typeface="Times New Roman" pitchFamily="18" charset="0"/>
              </a:rPr>
              <a:t> и  за-частую </a:t>
            </a:r>
            <a:r>
              <a:rPr lang="ru-RU" sz="2000" dirty="0">
                <a:solidFill>
                  <a:schemeClr val="accent6">
                    <a:lumMod val="50000"/>
                  </a:schemeClr>
                </a:solidFill>
                <a:latin typeface="Times New Roman" pitchFamily="18" charset="0"/>
                <a:cs typeface="Times New Roman" pitchFamily="18" charset="0"/>
              </a:rPr>
              <a:t>избыточно</a:t>
            </a:r>
            <a:r>
              <a:rPr lang="ru-RU" sz="2000" dirty="0" smtClean="0">
                <a:solidFill>
                  <a:schemeClr val="accent6">
                    <a:lumMod val="50000"/>
                  </a:schemeClr>
                </a:solidFill>
                <a:latin typeface="Times New Roman" pitchFamily="18" charset="0"/>
                <a:cs typeface="Times New Roman" pitchFamily="18" charset="0"/>
              </a:rPr>
              <a:t>.</a:t>
            </a:r>
            <a:r>
              <a:rPr lang="ru-RU" sz="2400" dirty="0">
                <a:solidFill>
                  <a:schemeClr val="accent6">
                    <a:lumMod val="50000"/>
                  </a:schemeClr>
                </a:solidFill>
                <a:latin typeface="Times New Roman" pitchFamily="18" charset="0"/>
                <a:cs typeface="Times New Roman" pitchFamily="18" charset="0"/>
              </a:rPr>
              <a:t/>
            </a:r>
            <a:br>
              <a:rPr lang="ru-RU" sz="2400" dirty="0">
                <a:solidFill>
                  <a:schemeClr val="accent6">
                    <a:lumMod val="50000"/>
                  </a:schemeClr>
                </a:solidFill>
                <a:latin typeface="Times New Roman" pitchFamily="18" charset="0"/>
                <a:cs typeface="Times New Roman" pitchFamily="18" charset="0"/>
              </a:rPr>
            </a:br>
            <a:r>
              <a:rPr lang="ru-RU" sz="200" dirty="0" smtClean="0">
                <a:solidFill>
                  <a:schemeClr val="accent6">
                    <a:lumMod val="50000"/>
                  </a:schemeClr>
                </a:solidFill>
              </a:rPr>
              <a:t/>
            </a:r>
            <a:br>
              <a:rPr lang="ru-RU" sz="200" dirty="0" smtClean="0">
                <a:solidFill>
                  <a:schemeClr val="accent6">
                    <a:lumMod val="50000"/>
                  </a:schemeClr>
                </a:solidFill>
              </a:rPr>
            </a:br>
            <a:r>
              <a:rPr lang="ru-RU" sz="200" dirty="0">
                <a:solidFill>
                  <a:schemeClr val="accent6">
                    <a:lumMod val="50000"/>
                  </a:schemeClr>
                </a:solidFill>
              </a:rPr>
              <a:t/>
            </a:r>
            <a:br>
              <a:rPr lang="ru-RU" sz="200" dirty="0">
                <a:solidFill>
                  <a:schemeClr val="accent6">
                    <a:lumMod val="50000"/>
                  </a:schemeClr>
                </a:solidFill>
              </a:rPr>
            </a:br>
            <a:r>
              <a:rPr lang="ru-RU" sz="200" dirty="0" smtClean="0">
                <a:solidFill>
                  <a:schemeClr val="accent6">
                    <a:lumMod val="50000"/>
                  </a:schemeClr>
                </a:solidFill>
              </a:rPr>
              <a:t/>
            </a:r>
            <a:br>
              <a:rPr lang="ru-RU" sz="200" dirty="0" smtClean="0">
                <a:solidFill>
                  <a:schemeClr val="accent6">
                    <a:lumMod val="50000"/>
                  </a:schemeClr>
                </a:solidFill>
              </a:rPr>
            </a:br>
            <a:endParaRPr lang="ru-RU" sz="200" u="sng" dirty="0">
              <a:solidFill>
                <a:schemeClr val="accent6">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152878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1520" y="142852"/>
            <a:ext cx="8035256" cy="780351"/>
          </a:xfrm>
          <a:solidFill>
            <a:srgbClr val="FFFFFF"/>
          </a:solidFill>
        </p:spPr>
        <p:txBody>
          <a:bodyPr/>
          <a:lstStyle/>
          <a:p>
            <a:pPr algn="ct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200" kern="1200" dirty="0" smtClean="0">
                <a:solidFill>
                  <a:schemeClr val="accent6">
                    <a:lumMod val="75000"/>
                  </a:schemeClr>
                </a:solidFill>
                <a:latin typeface="Times New Roman" pitchFamily="18" charset="0"/>
                <a:cs typeface="Times New Roman" pitchFamily="18" charset="0"/>
              </a:rPr>
              <a:t/>
            </a:r>
            <a:br>
              <a:rPr lang="ru-RU" sz="2200" kern="1200" dirty="0" smtClean="0">
                <a:solidFill>
                  <a:schemeClr val="accent6">
                    <a:lumMod val="75000"/>
                  </a:schemeClr>
                </a:solidFill>
                <a:latin typeface="Times New Roman" pitchFamily="18" charset="0"/>
                <a:cs typeface="Times New Roman" pitchFamily="18" charset="0"/>
              </a:rPr>
            </a:br>
            <a:r>
              <a:rPr lang="ru-RU" sz="2200" kern="1200" dirty="0" smtClean="0">
                <a:solidFill>
                  <a:schemeClr val="accent6">
                    <a:lumMod val="75000"/>
                  </a:schemeClr>
                </a:solidFill>
                <a:latin typeface="Times New Roman" pitchFamily="18" charset="0"/>
                <a:cs typeface="Times New Roman" pitchFamily="18" charset="0"/>
              </a:rPr>
              <a:t>1</a:t>
            </a:r>
            <a:r>
              <a:rPr lang="ru-RU" sz="2200" dirty="0" smtClean="0">
                <a:solidFill>
                  <a:schemeClr val="bg1">
                    <a:lumMod val="75000"/>
                  </a:schemeClr>
                </a:solidFill>
                <a:latin typeface="Times New Roman" pitchFamily="18" charset="0"/>
                <a:cs typeface="Times New Roman" pitchFamily="18" charset="0"/>
              </a:rPr>
              <a:t>.7. </a:t>
            </a:r>
            <a:r>
              <a:rPr lang="en-US" sz="2200" dirty="0" smtClean="0">
                <a:solidFill>
                  <a:schemeClr val="bg1">
                    <a:lumMod val="75000"/>
                  </a:schemeClr>
                </a:solidFill>
                <a:latin typeface="Times New Roman" pitchFamily="18" charset="0"/>
                <a:cs typeface="Times New Roman" pitchFamily="18" charset="0"/>
              </a:rPr>
              <a:t>ОСОБЕННОСТИ ПРОЯВЛЕНИЯ</a:t>
            </a:r>
            <a:r>
              <a:rPr lang="ru-RU" sz="2200" dirty="0" smtClean="0">
                <a:solidFill>
                  <a:schemeClr val="bg1">
                    <a:lumMod val="75000"/>
                  </a:schemeClr>
                </a:solidFill>
                <a:latin typeface="Times New Roman" pitchFamily="18" charset="0"/>
                <a:cs typeface="Times New Roman" pitchFamily="18" charset="0"/>
              </a:rPr>
              <a:t> </a:t>
            </a:r>
            <a:r>
              <a:rPr lang="en-US" sz="2200" dirty="0" smtClean="0">
                <a:solidFill>
                  <a:schemeClr val="bg1">
                    <a:lumMod val="75000"/>
                  </a:schemeClr>
                </a:solidFill>
                <a:latin typeface="Times New Roman" pitchFamily="18" charset="0"/>
                <a:cs typeface="Times New Roman" pitchFamily="18" charset="0"/>
              </a:rPr>
              <a:t>РЕСУРСА </a:t>
            </a:r>
            <a:r>
              <a:rPr lang="ru-RU" sz="2200" dirty="0" smtClean="0">
                <a:solidFill>
                  <a:schemeClr val="bg1">
                    <a:lumMod val="75000"/>
                  </a:schemeClr>
                </a:solidFill>
                <a:latin typeface="Times New Roman" pitchFamily="18" charset="0"/>
                <a:cs typeface="Times New Roman" pitchFamily="18" charset="0"/>
              </a:rPr>
              <a:t/>
            </a:r>
            <a:br>
              <a:rPr lang="ru-RU" sz="2200" dirty="0" smtClean="0">
                <a:solidFill>
                  <a:schemeClr val="bg1">
                    <a:lumMod val="75000"/>
                  </a:schemeClr>
                </a:solidFill>
                <a:latin typeface="Times New Roman" pitchFamily="18" charset="0"/>
                <a:cs typeface="Times New Roman" pitchFamily="18" charset="0"/>
              </a:rPr>
            </a:br>
            <a:r>
              <a:rPr lang="ru-RU" sz="2200" dirty="0" smtClean="0">
                <a:solidFill>
                  <a:schemeClr val="bg1">
                    <a:lumMod val="75000"/>
                  </a:schemeClr>
                </a:solidFill>
                <a:latin typeface="Times New Roman" pitchFamily="18" charset="0"/>
                <a:cs typeface="Times New Roman" pitchFamily="18" charset="0"/>
              </a:rPr>
              <a:t>«</a:t>
            </a:r>
            <a:r>
              <a:rPr lang="en-US" sz="2200" dirty="0" smtClean="0">
                <a:solidFill>
                  <a:schemeClr val="bg1">
                    <a:lumMod val="75000"/>
                  </a:schemeClr>
                </a:solidFill>
                <a:latin typeface="Times New Roman" pitchFamily="18" charset="0"/>
                <a:cs typeface="Times New Roman" pitchFamily="18" charset="0"/>
              </a:rPr>
              <a:t>ЭКСПРЕССИВНО-ЭКСПАНСИВН</a:t>
            </a:r>
            <a:r>
              <a:rPr lang="ru-RU" sz="2200" dirty="0" smtClean="0">
                <a:solidFill>
                  <a:schemeClr val="bg1">
                    <a:lumMod val="75000"/>
                  </a:schemeClr>
                </a:solidFill>
                <a:latin typeface="Times New Roman" pitchFamily="18" charset="0"/>
                <a:cs typeface="Times New Roman" pitchFamily="18" charset="0"/>
              </a:rPr>
              <a:t>ОГО</a:t>
            </a:r>
            <a:r>
              <a:rPr lang="en-US" sz="2400" dirty="0" smtClean="0">
                <a:solidFill>
                  <a:schemeClr val="bg1">
                    <a:lumMod val="75000"/>
                  </a:schemeClr>
                </a:solidFill>
                <a:latin typeface="Times New Roman" pitchFamily="18" charset="0"/>
                <a:cs typeface="Times New Roman" pitchFamily="18" charset="0"/>
              </a:rPr>
              <a:t> </a:t>
            </a:r>
            <a:r>
              <a:rPr lang="en-US" sz="2200" dirty="0" smtClean="0">
                <a:solidFill>
                  <a:schemeClr val="bg1">
                    <a:lumMod val="75000"/>
                  </a:schemeClr>
                </a:solidFill>
                <a:latin typeface="Times New Roman" pitchFamily="18" charset="0"/>
                <a:cs typeface="Times New Roman" pitchFamily="18" charset="0"/>
              </a:rPr>
              <a:t>ПРИЗНАКА</a:t>
            </a:r>
            <a:r>
              <a:rPr lang="ru-RU" sz="2200" dirty="0" smtClean="0">
                <a:solidFill>
                  <a:schemeClr val="bg1">
                    <a:lumMod val="75000"/>
                  </a:schemeClr>
                </a:solidFill>
                <a:latin typeface="Times New Roman" pitchFamily="18" charset="0"/>
                <a:cs typeface="Times New Roman" pitchFamily="18" charset="0"/>
              </a:rPr>
              <a:t>»</a:t>
            </a:r>
            <a:endParaRPr lang="ru-RU" sz="2200" b="0" i="1" dirty="0">
              <a:solidFill>
                <a:schemeClr val="accent6">
                  <a:lumMod val="50000"/>
                </a:schemeClr>
              </a:solidFill>
              <a:latin typeface="Times New Roman" pitchFamily="18" charset="0"/>
              <a:cs typeface="Times New Roman" pitchFamily="18" charset="0"/>
            </a:endParaRPr>
          </a:p>
        </p:txBody>
      </p:sp>
      <p:sp>
        <p:nvSpPr>
          <p:cNvPr id="22531" name="Rectangle 3"/>
          <p:cNvSpPr>
            <a:spLocks noGrp="1" noChangeArrowheads="1"/>
          </p:cNvSpPr>
          <p:nvPr>
            <p:ph type="body" idx="1"/>
          </p:nvPr>
        </p:nvSpPr>
        <p:spPr>
          <a:xfrm>
            <a:off x="162351" y="1052736"/>
            <a:ext cx="8786874" cy="5688632"/>
          </a:xfrm>
          <a:solidFill>
            <a:srgbClr val="FFFFCC"/>
          </a:solidFill>
        </p:spPr>
        <p:txBody>
          <a:bodyPr/>
          <a:lstStyle/>
          <a:p>
            <a:pPr marL="0" indent="0" algn="just">
              <a:buNone/>
            </a:pPr>
            <a:r>
              <a:rPr lang="ru-RU" sz="2100" b="1" dirty="0">
                <a:solidFill>
                  <a:schemeClr val="accent6">
                    <a:lumMod val="50000"/>
                  </a:schemeClr>
                </a:solidFill>
                <a:latin typeface="Times New Roman" pitchFamily="18" charset="0"/>
                <a:cs typeface="Times New Roman" pitchFamily="18" charset="0"/>
              </a:rPr>
              <a:t>Лица с доминирующим экспрессивно-</a:t>
            </a:r>
            <a:r>
              <a:rPr lang="ru-RU" sz="2100" b="1" dirty="0" err="1">
                <a:solidFill>
                  <a:schemeClr val="accent6">
                    <a:lumMod val="50000"/>
                  </a:schemeClr>
                </a:solidFill>
                <a:latin typeface="Times New Roman" pitchFamily="18" charset="0"/>
                <a:cs typeface="Times New Roman" pitchFamily="18" charset="0"/>
              </a:rPr>
              <a:t>экспансивныым</a:t>
            </a:r>
            <a:r>
              <a:rPr lang="ru-RU" sz="2100" b="1" dirty="0">
                <a:solidFill>
                  <a:schemeClr val="accent6">
                    <a:lumMod val="50000"/>
                  </a:schemeClr>
                </a:solidFill>
                <a:latin typeface="Times New Roman" pitchFamily="18" charset="0"/>
                <a:cs typeface="Times New Roman" pitchFamily="18" charset="0"/>
              </a:rPr>
              <a:t> признаком олицетворяют собой жизнерадостность, а в самых крайних обстоятельствах поддерживают жизнедеятельность с радужным оптимизмом. </a:t>
            </a:r>
            <a:r>
              <a:rPr lang="ru-RU" sz="2100" b="1" i="1" dirty="0">
                <a:solidFill>
                  <a:schemeClr val="accent6">
                    <a:lumMod val="50000"/>
                  </a:schemeClr>
                </a:solidFill>
                <a:latin typeface="Times New Roman" pitchFamily="18" charset="0"/>
                <a:cs typeface="Times New Roman" pitchFamily="18" charset="0"/>
              </a:rPr>
              <a:t>Они, если случается катастрофа, с неиссякаемым энтузиазмом начинают с нуля и обеспечивают прожиточный минимум в сложных условиях. </a:t>
            </a:r>
            <a:endParaRPr lang="ru-RU" sz="2100" b="1" dirty="0">
              <a:solidFill>
                <a:schemeClr val="accent6">
                  <a:lumMod val="50000"/>
                </a:schemeClr>
              </a:solidFill>
              <a:latin typeface="Times New Roman" pitchFamily="18" charset="0"/>
              <a:cs typeface="Times New Roman" pitchFamily="18" charset="0"/>
            </a:endParaRPr>
          </a:p>
          <a:p>
            <a:pPr marL="0" indent="0" algn="just">
              <a:buNone/>
            </a:pPr>
            <a:r>
              <a:rPr lang="ru-RU" sz="2100" b="1" dirty="0">
                <a:solidFill>
                  <a:schemeClr val="bg1">
                    <a:lumMod val="50000"/>
                  </a:schemeClr>
                </a:solidFill>
                <a:latin typeface="Times New Roman" pitchFamily="18" charset="0"/>
                <a:cs typeface="Times New Roman" pitchFamily="18" charset="0"/>
              </a:rPr>
              <a:t>При этом данному признаку свойственна тональность, для которой органичны:</a:t>
            </a:r>
          </a:p>
          <a:p>
            <a:pPr marL="0" indent="0" algn="just">
              <a:buNone/>
            </a:pPr>
            <a:r>
              <a:rPr lang="ru-RU" sz="2100" b="1" dirty="0">
                <a:solidFill>
                  <a:schemeClr val="accent6">
                    <a:lumMod val="50000"/>
                  </a:schemeClr>
                </a:solidFill>
                <a:latin typeface="Times New Roman" pitchFamily="18" charset="0"/>
                <a:cs typeface="Times New Roman" pitchFamily="18" charset="0"/>
              </a:rPr>
              <a:t>а) поведенческая гибкость, изобретательность и неутомимость;</a:t>
            </a:r>
          </a:p>
          <a:p>
            <a:pPr marL="0" indent="0" algn="just">
              <a:buNone/>
            </a:pPr>
            <a:r>
              <a:rPr lang="ru-RU" sz="2100" b="1" dirty="0">
                <a:solidFill>
                  <a:schemeClr val="bg1">
                    <a:lumMod val="50000"/>
                  </a:schemeClr>
                </a:solidFill>
                <a:latin typeface="Times New Roman" pitchFamily="18" charset="0"/>
                <a:cs typeface="Times New Roman" pitchFamily="18" charset="0"/>
              </a:rPr>
              <a:t>б</a:t>
            </a:r>
            <a:r>
              <a:rPr lang="ru-RU" sz="2050" b="1" dirty="0">
                <a:solidFill>
                  <a:schemeClr val="bg1">
                    <a:lumMod val="50000"/>
                  </a:schemeClr>
                </a:solidFill>
                <a:latin typeface="Times New Roman" pitchFamily="18" charset="0"/>
                <a:cs typeface="Times New Roman" pitchFamily="18" charset="0"/>
              </a:rPr>
              <a:t>) способность создавать вокруг себя </a:t>
            </a:r>
            <a:r>
              <a:rPr lang="ru-RU" sz="2050" b="1" dirty="0" smtClean="0">
                <a:solidFill>
                  <a:schemeClr val="bg1">
                    <a:lumMod val="50000"/>
                  </a:schemeClr>
                </a:solidFill>
                <a:latin typeface="Times New Roman" pitchFamily="18" charset="0"/>
                <a:cs typeface="Times New Roman" pitchFamily="18" charset="0"/>
              </a:rPr>
              <a:t> жизнеутверждающую атмосферу</a:t>
            </a:r>
            <a:r>
              <a:rPr lang="ru-RU" sz="2050" b="1" dirty="0">
                <a:solidFill>
                  <a:schemeClr val="bg1">
                    <a:lumMod val="50000"/>
                  </a:schemeClr>
                </a:solidFill>
                <a:latin typeface="Times New Roman" pitchFamily="18" charset="0"/>
                <a:cs typeface="Times New Roman" pitchFamily="18" charset="0"/>
              </a:rPr>
              <a:t>;</a:t>
            </a:r>
          </a:p>
          <a:p>
            <a:pPr marL="0" indent="0" algn="just">
              <a:buNone/>
            </a:pPr>
            <a:r>
              <a:rPr lang="ru-RU" sz="2100" b="1" dirty="0">
                <a:solidFill>
                  <a:schemeClr val="accent6">
                    <a:lumMod val="50000"/>
                  </a:schemeClr>
                </a:solidFill>
                <a:latin typeface="Times New Roman" pitchFamily="18" charset="0"/>
                <a:cs typeface="Times New Roman" pitchFamily="18" charset="0"/>
              </a:rPr>
              <a:t>в) умение успешно справляться с задачами, требующими коллективных </a:t>
            </a:r>
            <a:r>
              <a:rPr lang="ru-RU" sz="2100" b="1" dirty="0" smtClean="0">
                <a:solidFill>
                  <a:schemeClr val="accent6">
                    <a:lumMod val="50000"/>
                  </a:schemeClr>
                </a:solidFill>
                <a:latin typeface="Times New Roman" pitchFamily="18" charset="0"/>
                <a:cs typeface="Times New Roman" pitchFamily="18" charset="0"/>
              </a:rPr>
              <a:t>усилий </a:t>
            </a:r>
            <a:r>
              <a:rPr lang="ru-RU" sz="2100" b="1" dirty="0">
                <a:solidFill>
                  <a:schemeClr val="accent6">
                    <a:lumMod val="50000"/>
                  </a:schemeClr>
                </a:solidFill>
                <a:latin typeface="Times New Roman" pitchFamily="18" charset="0"/>
                <a:cs typeface="Times New Roman" pitchFamily="18" charset="0"/>
              </a:rPr>
              <a:t>в реальном времени и в самых крайних обстоятельствах</a:t>
            </a:r>
            <a:r>
              <a:rPr lang="ru-RU" sz="2100" b="1" dirty="0" smtClean="0">
                <a:solidFill>
                  <a:schemeClr val="accent6">
                    <a:lumMod val="50000"/>
                  </a:schemeClr>
                </a:solidFill>
                <a:latin typeface="Times New Roman" pitchFamily="18" charset="0"/>
                <a:cs typeface="Times New Roman" pitchFamily="18" charset="0"/>
              </a:rPr>
              <a:t>;</a:t>
            </a:r>
          </a:p>
          <a:p>
            <a:pPr marL="0" indent="0">
              <a:buNone/>
            </a:pPr>
            <a:r>
              <a:rPr lang="ru-RU" sz="2100" b="1" dirty="0">
                <a:solidFill>
                  <a:schemeClr val="bg1">
                    <a:lumMod val="50000"/>
                  </a:schemeClr>
                </a:solidFill>
                <a:latin typeface="Times New Roman" pitchFamily="18" charset="0"/>
                <a:cs typeface="Times New Roman" pitchFamily="18" charset="0"/>
              </a:rPr>
              <a:t>г) поддерживать жизнеобеспечение в экстремальных условиях и при этом не впадать в уныние</a:t>
            </a:r>
            <a:r>
              <a:rPr lang="ru-RU" sz="2100" b="1" dirty="0" smtClean="0">
                <a:solidFill>
                  <a:schemeClr val="bg1">
                    <a:lumMod val="50000"/>
                  </a:schemeClr>
                </a:solidFill>
                <a:latin typeface="Times New Roman" pitchFamily="18" charset="0"/>
                <a:cs typeface="Times New Roman" pitchFamily="18" charset="0"/>
              </a:rPr>
              <a:t>;</a:t>
            </a:r>
            <a:endParaRPr lang="ru-RU" sz="2100" b="1" dirty="0">
              <a:solidFill>
                <a:schemeClr val="bg1">
                  <a:lumMod val="50000"/>
                </a:schemeClr>
              </a:solidFill>
              <a:latin typeface="Times New Roman" pitchFamily="18" charset="0"/>
              <a:cs typeface="Times New Roman" pitchFamily="18" charset="0"/>
            </a:endParaRPr>
          </a:p>
        </p:txBody>
      </p:sp>
      <p:pic>
        <p:nvPicPr>
          <p:cNvPr id="7" name="Рисунок 6" descr="RGD _logo"/>
          <p:cNvPicPr/>
          <p:nvPr/>
        </p:nvPicPr>
        <p:blipFill>
          <a:blip r:embed="rId3" cstate="print"/>
          <a:srcRect/>
          <a:stretch>
            <a:fillRect/>
          </a:stretch>
        </p:blipFill>
        <p:spPr bwMode="auto">
          <a:xfrm>
            <a:off x="8286776" y="142852"/>
            <a:ext cx="688316" cy="690113"/>
          </a:xfrm>
          <a:prstGeom prst="rect">
            <a:avLst/>
          </a:prstGeom>
          <a:noFill/>
        </p:spPr>
      </p:pic>
    </p:spTree>
    <p:extLst>
      <p:ext uri="{BB962C8B-B14F-4D97-AF65-F5344CB8AC3E}">
        <p14:creationId xmlns:p14="http://schemas.microsoft.com/office/powerpoint/2010/main" val="2857490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2420888"/>
            <a:ext cx="8640960" cy="4248472"/>
          </a:xfrm>
          <a:solidFill>
            <a:srgbClr val="FFFFFF"/>
          </a:solidFill>
        </p:spPr>
        <p:txBody>
          <a:bodyPr/>
          <a:lstStyle/>
          <a:p>
            <a:pPr marL="0" indent="0">
              <a:buNone/>
            </a:pPr>
            <a:r>
              <a:rPr lang="ru-RU" sz="2300" b="1" i="1" dirty="0">
                <a:solidFill>
                  <a:schemeClr val="bg1">
                    <a:lumMod val="50000"/>
                  </a:schemeClr>
                </a:solidFill>
                <a:latin typeface="Times New Roman" pitchFamily="18" charset="0"/>
                <a:cs typeface="Times New Roman" pitchFamily="18" charset="0"/>
              </a:rPr>
              <a:t>Внешний вид.</a:t>
            </a:r>
          </a:p>
          <a:p>
            <a:pPr marL="0" indent="0">
              <a:buNone/>
            </a:pPr>
            <a:r>
              <a:rPr lang="ru-RU" sz="2300" b="1" i="1" cap="all" dirty="0">
                <a:solidFill>
                  <a:schemeClr val="accent6">
                    <a:lumMod val="50000"/>
                  </a:schemeClr>
                </a:solidFill>
                <a:latin typeface="Times New Roman" pitchFamily="18" charset="0"/>
                <a:cs typeface="Times New Roman" pitchFamily="18" charset="0"/>
              </a:rPr>
              <a:t>Т</a:t>
            </a:r>
            <a:r>
              <a:rPr lang="ru-RU" sz="2300" b="1" i="1" dirty="0">
                <a:solidFill>
                  <a:schemeClr val="accent6">
                    <a:lumMod val="50000"/>
                  </a:schemeClr>
                </a:solidFill>
                <a:latin typeface="Times New Roman" pitchFamily="18" charset="0"/>
                <a:cs typeface="Times New Roman" pitchFamily="18" charset="0"/>
              </a:rPr>
              <a:t>яготеет к одежде для отдыха. Пренебрегает условностями. Индивидуальное пространство предназначено целиком </a:t>
            </a:r>
            <a:r>
              <a:rPr lang="ru-RU" sz="2300" b="1" i="1" dirty="0" smtClean="0">
                <a:solidFill>
                  <a:schemeClr val="accent6">
                    <a:lumMod val="50000"/>
                  </a:schemeClr>
                </a:solidFill>
                <a:latin typeface="Times New Roman" pitchFamily="18" charset="0"/>
                <a:cs typeface="Times New Roman" pitchFamily="18" charset="0"/>
              </a:rPr>
              <a:t> для </a:t>
            </a:r>
            <a:r>
              <a:rPr lang="ru-RU" sz="2300" b="1" i="1" dirty="0" err="1" smtClean="0">
                <a:solidFill>
                  <a:schemeClr val="accent6">
                    <a:lumMod val="50000"/>
                  </a:schemeClr>
                </a:solidFill>
                <a:latin typeface="Times New Roman" pitchFamily="18" charset="0"/>
                <a:cs typeface="Times New Roman" pitchFamily="18" charset="0"/>
              </a:rPr>
              <a:t>ак-тивного</a:t>
            </a:r>
            <a:r>
              <a:rPr lang="ru-RU" sz="2300" b="1" i="1" dirty="0" smtClean="0">
                <a:solidFill>
                  <a:schemeClr val="accent6">
                    <a:lumMod val="50000"/>
                  </a:schemeClr>
                </a:solidFill>
                <a:latin typeface="Times New Roman" pitchFamily="18" charset="0"/>
                <a:cs typeface="Times New Roman" pitchFamily="18" charset="0"/>
              </a:rPr>
              <a:t> </a:t>
            </a:r>
            <a:r>
              <a:rPr lang="ru-RU" sz="2300" b="1" i="1" dirty="0">
                <a:solidFill>
                  <a:schemeClr val="accent6">
                    <a:lumMod val="50000"/>
                  </a:schemeClr>
                </a:solidFill>
                <a:latin typeface="Times New Roman" pitchFamily="18" charset="0"/>
                <a:cs typeface="Times New Roman" pitchFamily="18" charset="0"/>
              </a:rPr>
              <a:t>отдыха. Все, что делается им для обустройства </a:t>
            </a:r>
            <a:r>
              <a:rPr lang="ru-RU" sz="2300" b="1" i="1" dirty="0" err="1" smtClean="0">
                <a:solidFill>
                  <a:schemeClr val="accent6">
                    <a:lumMod val="50000"/>
                  </a:schemeClr>
                </a:solidFill>
                <a:latin typeface="Times New Roman" pitchFamily="18" charset="0"/>
                <a:cs typeface="Times New Roman" pitchFamily="18" charset="0"/>
              </a:rPr>
              <a:t>собс-твенных</a:t>
            </a:r>
            <a:r>
              <a:rPr lang="ru-RU" sz="2300" b="1" i="1" dirty="0" smtClean="0">
                <a:solidFill>
                  <a:schemeClr val="accent6">
                    <a:lumMod val="50000"/>
                  </a:schemeClr>
                </a:solidFill>
                <a:latin typeface="Times New Roman" pitchFamily="18" charset="0"/>
                <a:cs typeface="Times New Roman" pitchFamily="18" charset="0"/>
              </a:rPr>
              <a:t> </a:t>
            </a:r>
            <a:r>
              <a:rPr lang="ru-RU" sz="2300" b="1" i="1" dirty="0">
                <a:solidFill>
                  <a:schemeClr val="accent6">
                    <a:lumMod val="50000"/>
                  </a:schemeClr>
                </a:solidFill>
                <a:latin typeface="Times New Roman" pitchFamily="18" charset="0"/>
                <a:cs typeface="Times New Roman" pitchFamily="18" charset="0"/>
              </a:rPr>
              <a:t>помещений, делается наспех, без установки на </a:t>
            </a:r>
            <a:r>
              <a:rPr lang="ru-RU" sz="2300" b="1" i="1" dirty="0" err="1" smtClean="0">
                <a:solidFill>
                  <a:schemeClr val="accent6">
                    <a:lumMod val="50000"/>
                  </a:schemeClr>
                </a:solidFill>
                <a:latin typeface="Times New Roman" pitchFamily="18" charset="0"/>
                <a:cs typeface="Times New Roman" pitchFamily="18" charset="0"/>
              </a:rPr>
              <a:t>дости-жение</a:t>
            </a:r>
            <a:r>
              <a:rPr lang="ru-RU" sz="2300" b="1" i="1" dirty="0" smtClean="0">
                <a:solidFill>
                  <a:schemeClr val="accent6">
                    <a:lumMod val="50000"/>
                  </a:schemeClr>
                </a:solidFill>
                <a:latin typeface="Times New Roman" pitchFamily="18" charset="0"/>
                <a:cs typeface="Times New Roman" pitchFamily="18" charset="0"/>
              </a:rPr>
              <a:t> </a:t>
            </a:r>
            <a:r>
              <a:rPr lang="ru-RU" sz="2300" b="1" i="1" dirty="0">
                <a:solidFill>
                  <a:schemeClr val="accent6">
                    <a:lumMod val="50000"/>
                  </a:schemeClr>
                </a:solidFill>
                <a:latin typeface="Times New Roman" pitchFamily="18" charset="0"/>
                <a:cs typeface="Times New Roman" pitchFamily="18" charset="0"/>
              </a:rPr>
              <a:t>высокого качества. </a:t>
            </a:r>
            <a:endParaRPr lang="ru-RU" sz="2300" b="1" i="1" dirty="0" smtClean="0">
              <a:solidFill>
                <a:schemeClr val="accent6">
                  <a:lumMod val="50000"/>
                </a:schemeClr>
              </a:solidFill>
              <a:latin typeface="Times New Roman" pitchFamily="18" charset="0"/>
              <a:cs typeface="Times New Roman" pitchFamily="18" charset="0"/>
            </a:endParaRPr>
          </a:p>
          <a:p>
            <a:pPr marL="0" indent="0">
              <a:buNone/>
            </a:pPr>
            <a:r>
              <a:rPr lang="ru-RU" sz="2300" b="1" i="1" dirty="0" smtClean="0">
                <a:solidFill>
                  <a:schemeClr val="bg1">
                    <a:lumMod val="50000"/>
                  </a:schemeClr>
                </a:solidFill>
                <a:latin typeface="Times New Roman" pitchFamily="18" charset="0"/>
                <a:cs typeface="Times New Roman" pitchFamily="18" charset="0"/>
              </a:rPr>
              <a:t>Он </a:t>
            </a:r>
            <a:r>
              <a:rPr lang="ru-RU" sz="2300" b="1" i="1" dirty="0">
                <a:solidFill>
                  <a:schemeClr val="bg1">
                    <a:lumMod val="50000"/>
                  </a:schemeClr>
                </a:solidFill>
                <a:latin typeface="Times New Roman" pitchFamily="18" charset="0"/>
                <a:cs typeface="Times New Roman" pitchFamily="18" charset="0"/>
              </a:rPr>
              <a:t>достаточно ловок, но грубоват в обращении с предметами. Всегда настроен </a:t>
            </a:r>
            <a:r>
              <a:rPr lang="ru-RU" sz="2300" b="1" i="1" dirty="0" smtClean="0">
                <a:solidFill>
                  <a:schemeClr val="bg1">
                    <a:lumMod val="50000"/>
                  </a:schemeClr>
                </a:solidFill>
                <a:latin typeface="Times New Roman" pitchFamily="18" charset="0"/>
                <a:cs typeface="Times New Roman" pitchFamily="18" charset="0"/>
              </a:rPr>
              <a:t>  поделиться с  окружающими   своим  </a:t>
            </a:r>
            <a:r>
              <a:rPr lang="ru-RU" sz="2300" b="1" i="1" dirty="0" err="1" smtClean="0">
                <a:solidFill>
                  <a:schemeClr val="bg1">
                    <a:lumMod val="50000"/>
                  </a:schemeClr>
                </a:solidFill>
                <a:latin typeface="Times New Roman" pitchFamily="18" charset="0"/>
                <a:cs typeface="Times New Roman" pitchFamily="18" charset="0"/>
              </a:rPr>
              <a:t>припод-нятым</a:t>
            </a:r>
            <a:r>
              <a:rPr lang="ru-RU" sz="2300" b="1" i="1" dirty="0" smtClean="0">
                <a:solidFill>
                  <a:schemeClr val="bg1">
                    <a:lumMod val="50000"/>
                  </a:schemeClr>
                </a:solidFill>
                <a:latin typeface="Times New Roman" pitchFamily="18" charset="0"/>
                <a:cs typeface="Times New Roman" pitchFamily="18" charset="0"/>
              </a:rPr>
              <a:t> </a:t>
            </a:r>
            <a:r>
              <a:rPr lang="ru-RU" sz="2300" b="1" i="1" dirty="0">
                <a:solidFill>
                  <a:schemeClr val="bg1">
                    <a:lumMod val="50000"/>
                  </a:schemeClr>
                </a:solidFill>
                <a:latin typeface="Times New Roman" pitchFamily="18" charset="0"/>
                <a:cs typeface="Times New Roman" pitchFamily="18" charset="0"/>
              </a:rPr>
              <a:t>настроением. Ему свойственны приветственные </a:t>
            </a:r>
            <a:r>
              <a:rPr lang="ru-RU" sz="2300" b="1" i="1" dirty="0" smtClean="0">
                <a:solidFill>
                  <a:schemeClr val="bg1">
                    <a:lumMod val="50000"/>
                  </a:schemeClr>
                </a:solidFill>
                <a:latin typeface="Times New Roman" pitchFamily="18" charset="0"/>
                <a:cs typeface="Times New Roman" pitchFamily="18" charset="0"/>
              </a:rPr>
              <a:t> и  ил-</a:t>
            </a:r>
            <a:r>
              <a:rPr lang="ru-RU" sz="2300" b="1" i="1" dirty="0" err="1" smtClean="0">
                <a:solidFill>
                  <a:schemeClr val="bg1">
                    <a:lumMod val="50000"/>
                  </a:schemeClr>
                </a:solidFill>
                <a:latin typeface="Times New Roman" pitchFamily="18" charset="0"/>
                <a:cs typeface="Times New Roman" pitchFamily="18" charset="0"/>
              </a:rPr>
              <a:t>люстрирующие</a:t>
            </a:r>
            <a:r>
              <a:rPr lang="ru-RU" sz="2300" b="1" i="1" dirty="0" smtClean="0">
                <a:solidFill>
                  <a:schemeClr val="bg1">
                    <a:lumMod val="50000"/>
                  </a:schemeClr>
                </a:solidFill>
                <a:latin typeface="Times New Roman" pitchFamily="18" charset="0"/>
                <a:cs typeface="Times New Roman" pitchFamily="18" charset="0"/>
              </a:rPr>
              <a:t> </a:t>
            </a:r>
            <a:r>
              <a:rPr lang="ru-RU" sz="2300" b="1" i="1" dirty="0">
                <a:solidFill>
                  <a:schemeClr val="bg1">
                    <a:lumMod val="50000"/>
                  </a:schemeClr>
                </a:solidFill>
                <a:latin typeface="Times New Roman" pitchFamily="18" charset="0"/>
                <a:cs typeface="Times New Roman" pitchFamily="18" charset="0"/>
              </a:rPr>
              <a:t>жесты. Все движения совершает быстро </a:t>
            </a:r>
            <a:r>
              <a:rPr lang="ru-RU" sz="2300" b="1" i="1" dirty="0" smtClean="0">
                <a:solidFill>
                  <a:schemeClr val="bg1">
                    <a:lumMod val="50000"/>
                  </a:schemeClr>
                </a:solidFill>
                <a:latin typeface="Times New Roman" pitchFamily="18" charset="0"/>
                <a:cs typeface="Times New Roman" pitchFamily="18" charset="0"/>
              </a:rPr>
              <a:t>(ест</a:t>
            </a:r>
            <a:r>
              <a:rPr lang="ru-RU" sz="2300" b="1" i="1" dirty="0">
                <a:solidFill>
                  <a:schemeClr val="bg1">
                    <a:lumMod val="50000"/>
                  </a:schemeClr>
                </a:solidFill>
                <a:latin typeface="Times New Roman" pitchFamily="18" charset="0"/>
                <a:cs typeface="Times New Roman" pitchFamily="18" charset="0"/>
              </a:rPr>
              <a:t>, ходит, говорит).</a:t>
            </a:r>
          </a:p>
        </p:txBody>
      </p:sp>
      <p:sp>
        <p:nvSpPr>
          <p:cNvPr id="4" name="Заголовок 3"/>
          <p:cNvSpPr>
            <a:spLocks noGrp="1"/>
          </p:cNvSpPr>
          <p:nvPr>
            <p:ph type="title"/>
          </p:nvPr>
        </p:nvSpPr>
        <p:spPr>
          <a:xfrm>
            <a:off x="251520" y="188640"/>
            <a:ext cx="8640960" cy="2232248"/>
          </a:xfrm>
          <a:solidFill>
            <a:srgbClr val="FDFFE1"/>
          </a:solidFill>
        </p:spPr>
        <p:txBody>
          <a:bodyPr/>
          <a:lstStyle/>
          <a:p>
            <a:r>
              <a:rPr lang="ru-RU" sz="2300" dirty="0" smtClean="0">
                <a:solidFill>
                  <a:schemeClr val="bg1">
                    <a:lumMod val="75000"/>
                  </a:schemeClr>
                </a:solidFill>
                <a:latin typeface="Times New Roman" pitchFamily="18" charset="0"/>
                <a:cs typeface="Times New Roman" pitchFamily="18" charset="0"/>
              </a:rPr>
              <a:t/>
            </a:r>
            <a:br>
              <a:rPr lang="ru-RU" sz="2300" dirty="0" smtClean="0">
                <a:solidFill>
                  <a:schemeClr val="bg1">
                    <a:lumMod val="75000"/>
                  </a:schemeClr>
                </a:solidFill>
                <a:latin typeface="Times New Roman" pitchFamily="18" charset="0"/>
                <a:cs typeface="Times New Roman" pitchFamily="18" charset="0"/>
              </a:rPr>
            </a:br>
            <a:r>
              <a:rPr lang="ru-RU" sz="2300" dirty="0" smtClean="0">
                <a:solidFill>
                  <a:schemeClr val="bg1">
                    <a:lumMod val="75000"/>
                  </a:schemeClr>
                </a:solidFill>
                <a:latin typeface="Times New Roman" pitchFamily="18" charset="0"/>
                <a:cs typeface="Times New Roman" pitchFamily="18" charset="0"/>
              </a:rPr>
              <a:t/>
            </a:r>
            <a:br>
              <a:rPr lang="ru-RU" sz="2300" dirty="0" smtClean="0">
                <a:solidFill>
                  <a:schemeClr val="bg1">
                    <a:lumMod val="75000"/>
                  </a:schemeClr>
                </a:solidFill>
                <a:latin typeface="Times New Roman" pitchFamily="18" charset="0"/>
                <a:cs typeface="Times New Roman" pitchFamily="18" charset="0"/>
              </a:rPr>
            </a:br>
            <a:r>
              <a:rPr lang="ru-RU" sz="2300" dirty="0">
                <a:solidFill>
                  <a:schemeClr val="accent6">
                    <a:lumMod val="50000"/>
                  </a:schemeClr>
                </a:solidFill>
                <a:latin typeface="Times New Roman" pitchFamily="18" charset="0"/>
                <a:cs typeface="Times New Roman" pitchFamily="18" charset="0"/>
              </a:rPr>
              <a:t>д) удовольствие от пребывания в обществе.</a:t>
            </a:r>
            <a:br>
              <a:rPr lang="ru-RU" sz="2300" dirty="0">
                <a:solidFill>
                  <a:schemeClr val="accent6">
                    <a:lumMod val="50000"/>
                  </a:schemeClr>
                </a:solidFill>
                <a:latin typeface="Times New Roman" pitchFamily="18" charset="0"/>
                <a:cs typeface="Times New Roman" pitchFamily="18" charset="0"/>
              </a:rPr>
            </a:br>
            <a:r>
              <a:rPr lang="ru-RU" sz="2300" dirty="0" smtClean="0">
                <a:solidFill>
                  <a:schemeClr val="bg1">
                    <a:lumMod val="50000"/>
                  </a:schemeClr>
                </a:solidFill>
                <a:latin typeface="Times New Roman" pitchFamily="18" charset="0"/>
                <a:cs typeface="Times New Roman" pitchFamily="18" charset="0"/>
              </a:rPr>
              <a:t>Стремление к активному  общению  в  любых  обстоятельствах (зачастую проявляется склонность к панибратству, </a:t>
            </a:r>
            <a:r>
              <a:rPr lang="ru-RU" sz="2300" dirty="0" err="1" smtClean="0">
                <a:solidFill>
                  <a:schemeClr val="bg1">
                    <a:lumMod val="50000"/>
                  </a:schemeClr>
                </a:solidFill>
                <a:latin typeface="Times New Roman" pitchFamily="18" charset="0"/>
                <a:cs typeface="Times New Roman" pitchFamily="18" charset="0"/>
              </a:rPr>
              <a:t>фамильяр-ности</a:t>
            </a:r>
            <a:r>
              <a:rPr lang="ru-RU" sz="2300" dirty="0" smtClean="0">
                <a:solidFill>
                  <a:schemeClr val="bg1">
                    <a:lumMod val="50000"/>
                  </a:schemeClr>
                </a:solidFill>
                <a:latin typeface="Times New Roman" pitchFamily="18" charset="0"/>
                <a:cs typeface="Times New Roman" pitchFamily="18" charset="0"/>
              </a:rPr>
              <a:t>, к быстрому сокращению межличностной дистанции).</a:t>
            </a:r>
            <a:br>
              <a:rPr lang="ru-RU" sz="2300" dirty="0" smtClean="0">
                <a:solidFill>
                  <a:schemeClr val="bg1">
                    <a:lumMod val="50000"/>
                  </a:schemeClr>
                </a:solidFill>
                <a:latin typeface="Times New Roman" pitchFamily="18" charset="0"/>
                <a:cs typeface="Times New Roman" pitchFamily="18" charset="0"/>
              </a:rPr>
            </a:br>
            <a:r>
              <a:rPr lang="ru-RU" sz="2300" dirty="0" smtClean="0">
                <a:solidFill>
                  <a:schemeClr val="accent6">
                    <a:lumMod val="50000"/>
                  </a:schemeClr>
                </a:solidFill>
                <a:latin typeface="Times New Roman" pitchFamily="18" charset="0"/>
                <a:cs typeface="Times New Roman" pitchFamily="18" charset="0"/>
              </a:rPr>
              <a:t>Эмоция проявляется спонтанно, избыточно и с высоким  </a:t>
            </a:r>
            <a:r>
              <a:rPr lang="ru-RU" sz="2300" dirty="0" err="1" smtClean="0">
                <a:solidFill>
                  <a:schemeClr val="accent6">
                    <a:lumMod val="50000"/>
                  </a:schemeClr>
                </a:solidFill>
                <a:latin typeface="Times New Roman" pitchFamily="18" charset="0"/>
                <a:cs typeface="Times New Roman" pitchFamily="18" charset="0"/>
              </a:rPr>
              <a:t>нака</a:t>
            </a:r>
            <a:r>
              <a:rPr lang="ru-RU" sz="2300" dirty="0" smtClean="0">
                <a:solidFill>
                  <a:schemeClr val="accent6">
                    <a:lumMod val="50000"/>
                  </a:schemeClr>
                </a:solidFill>
                <a:latin typeface="Times New Roman" pitchFamily="18" charset="0"/>
                <a:cs typeface="Times New Roman" pitchFamily="18" charset="0"/>
              </a:rPr>
              <a:t>-лом.</a:t>
            </a:r>
            <a:r>
              <a:rPr lang="ru-RU" sz="2400" dirty="0" smtClean="0">
                <a:solidFill>
                  <a:schemeClr val="bg1">
                    <a:lumMod val="75000"/>
                  </a:schemeClr>
                </a:solidFill>
                <a:latin typeface="Times New Roman" pitchFamily="18" charset="0"/>
                <a:cs typeface="Times New Roman" pitchFamily="18" charset="0"/>
              </a:rPr>
              <a:t/>
            </a:r>
            <a:br>
              <a:rPr lang="ru-RU" sz="2400" dirty="0" smtClean="0">
                <a:solidFill>
                  <a:schemeClr val="bg1">
                    <a:lumMod val="75000"/>
                  </a:schemeClr>
                </a:solidFill>
                <a:latin typeface="Times New Roman" pitchFamily="18" charset="0"/>
                <a:cs typeface="Times New Roman" pitchFamily="18" charset="0"/>
              </a:rPr>
            </a:br>
            <a:r>
              <a:rPr lang="ru-RU" sz="200" dirty="0" smtClean="0">
                <a:solidFill>
                  <a:schemeClr val="accent6">
                    <a:lumMod val="50000"/>
                  </a:schemeClr>
                </a:solidFill>
              </a:rPr>
              <a:t/>
            </a:r>
            <a:br>
              <a:rPr lang="ru-RU" sz="200" dirty="0" smtClean="0">
                <a:solidFill>
                  <a:schemeClr val="accent6">
                    <a:lumMod val="50000"/>
                  </a:schemeClr>
                </a:solidFill>
              </a:rPr>
            </a:br>
            <a:r>
              <a:rPr lang="ru-RU" sz="200" dirty="0" smtClean="0">
                <a:solidFill>
                  <a:schemeClr val="accent6">
                    <a:lumMod val="50000"/>
                  </a:schemeClr>
                </a:solidFill>
              </a:rPr>
              <a:t/>
            </a:r>
            <a:br>
              <a:rPr lang="ru-RU" sz="200" dirty="0" smtClean="0">
                <a:solidFill>
                  <a:schemeClr val="accent6">
                    <a:lumMod val="50000"/>
                  </a:schemeClr>
                </a:solidFill>
              </a:rPr>
            </a:br>
            <a:r>
              <a:rPr lang="ru-RU" sz="200" dirty="0" smtClean="0">
                <a:solidFill>
                  <a:schemeClr val="accent6">
                    <a:lumMod val="50000"/>
                  </a:schemeClr>
                </a:solidFill>
              </a:rPr>
              <a:t/>
            </a:r>
            <a:br>
              <a:rPr lang="ru-RU" sz="200" dirty="0" smtClean="0">
                <a:solidFill>
                  <a:schemeClr val="accent6">
                    <a:lumMod val="50000"/>
                  </a:schemeClr>
                </a:solidFill>
              </a:rPr>
            </a:br>
            <a:endParaRPr lang="ru-RU" sz="200" u="sng" dirty="0">
              <a:solidFill>
                <a:schemeClr val="accent6">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783211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1520" y="142852"/>
            <a:ext cx="8035256" cy="780351"/>
          </a:xfrm>
          <a:solidFill>
            <a:srgbClr val="FFFFFF"/>
          </a:solidFill>
        </p:spPr>
        <p:txBody>
          <a:bodyPr/>
          <a:lstStyle/>
          <a:p>
            <a:pPr algn="ct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200" kern="1200" dirty="0" smtClean="0">
                <a:solidFill>
                  <a:schemeClr val="accent6">
                    <a:lumMod val="75000"/>
                  </a:schemeClr>
                </a:solidFill>
                <a:latin typeface="Times New Roman" pitchFamily="18" charset="0"/>
                <a:cs typeface="Times New Roman" pitchFamily="18" charset="0"/>
              </a:rPr>
              <a:t/>
            </a:r>
            <a:br>
              <a:rPr lang="ru-RU" sz="2200" kern="1200" dirty="0" smtClean="0">
                <a:solidFill>
                  <a:schemeClr val="accent6">
                    <a:lumMod val="75000"/>
                  </a:schemeClr>
                </a:solidFill>
                <a:latin typeface="Times New Roman" pitchFamily="18" charset="0"/>
                <a:cs typeface="Times New Roman" pitchFamily="18" charset="0"/>
              </a:rPr>
            </a:br>
            <a:r>
              <a:rPr lang="ru-RU" sz="2400" dirty="0" smtClean="0">
                <a:solidFill>
                  <a:schemeClr val="bg1">
                    <a:lumMod val="75000"/>
                  </a:schemeClr>
                </a:solidFill>
                <a:latin typeface="Times New Roman" pitchFamily="18" charset="0"/>
                <a:cs typeface="Times New Roman" pitchFamily="18" charset="0"/>
              </a:rPr>
              <a:t>1.8. БЕСКОНТАКТНОЕ  </a:t>
            </a:r>
            <a:r>
              <a:rPr lang="en-US" sz="2400" dirty="0" smtClean="0">
                <a:solidFill>
                  <a:schemeClr val="bg1">
                    <a:lumMod val="75000"/>
                  </a:schemeClr>
                </a:solidFill>
                <a:latin typeface="Times New Roman" pitchFamily="18" charset="0"/>
                <a:cs typeface="Times New Roman" pitchFamily="18" charset="0"/>
              </a:rPr>
              <a:t/>
            </a:r>
            <a:br>
              <a:rPr lang="en-US" sz="2400" dirty="0" smtClean="0">
                <a:solidFill>
                  <a:schemeClr val="bg1">
                    <a:lumMod val="75000"/>
                  </a:schemeClr>
                </a:solidFill>
                <a:latin typeface="Times New Roman" pitchFamily="18" charset="0"/>
                <a:cs typeface="Times New Roman" pitchFamily="18" charset="0"/>
              </a:rPr>
            </a:br>
            <a:r>
              <a:rPr lang="ru-RU" sz="2400" dirty="0" smtClean="0">
                <a:solidFill>
                  <a:schemeClr val="bg1">
                    <a:lumMod val="75000"/>
                  </a:schemeClr>
                </a:solidFill>
                <a:latin typeface="Times New Roman" pitchFamily="18" charset="0"/>
                <a:cs typeface="Times New Roman" pitchFamily="18" charset="0"/>
              </a:rPr>
              <a:t>ТЕСТИРОВАНИЕ ХАРАКТЕРА</a:t>
            </a:r>
            <a:endParaRPr lang="ru-RU" sz="2400" b="0" i="1" dirty="0">
              <a:solidFill>
                <a:schemeClr val="accent6">
                  <a:lumMod val="50000"/>
                </a:schemeClr>
              </a:solidFill>
              <a:latin typeface="Times New Roman" pitchFamily="18" charset="0"/>
              <a:cs typeface="Times New Roman" pitchFamily="18" charset="0"/>
            </a:endParaRPr>
          </a:p>
        </p:txBody>
      </p:sp>
      <p:sp>
        <p:nvSpPr>
          <p:cNvPr id="22531" name="Rectangle 3"/>
          <p:cNvSpPr>
            <a:spLocks noGrp="1" noChangeArrowheads="1"/>
          </p:cNvSpPr>
          <p:nvPr>
            <p:ph type="body" idx="1"/>
          </p:nvPr>
        </p:nvSpPr>
        <p:spPr>
          <a:xfrm>
            <a:off x="162351" y="1052736"/>
            <a:ext cx="8786874" cy="5688632"/>
          </a:xfrm>
          <a:solidFill>
            <a:srgbClr val="FFFFCC"/>
          </a:solidFill>
        </p:spPr>
        <p:txBody>
          <a:bodyPr/>
          <a:lstStyle/>
          <a:p>
            <a:pPr marL="0" indent="0" algn="just">
              <a:lnSpc>
                <a:spcPct val="100000"/>
              </a:lnSpc>
              <a:buNone/>
            </a:pPr>
            <a:r>
              <a:rPr lang="ru-RU" b="1" dirty="0">
                <a:solidFill>
                  <a:schemeClr val="accent6">
                    <a:lumMod val="50000"/>
                  </a:schemeClr>
                </a:solidFill>
                <a:latin typeface="Times New Roman" pitchFamily="18" charset="0"/>
                <a:cs typeface="Times New Roman" pitchFamily="18" charset="0"/>
              </a:rPr>
              <a:t>В  основе  </a:t>
            </a:r>
            <a:r>
              <a:rPr lang="ru-RU" b="1" i="1" dirty="0">
                <a:solidFill>
                  <a:schemeClr val="accent6">
                    <a:lumMod val="50000"/>
                  </a:schemeClr>
                </a:solidFill>
                <a:latin typeface="Times New Roman" pitchFamily="18" charset="0"/>
                <a:cs typeface="Times New Roman" pitchFamily="18" charset="0"/>
              </a:rPr>
              <a:t>бесконтактного  </a:t>
            </a:r>
            <a:r>
              <a:rPr lang="ru-RU" b="1" dirty="0">
                <a:solidFill>
                  <a:schemeClr val="accent6">
                    <a:lumMod val="50000"/>
                  </a:schemeClr>
                </a:solidFill>
                <a:latin typeface="Times New Roman" pitchFamily="18" charset="0"/>
                <a:cs typeface="Times New Roman" pitchFamily="18" charset="0"/>
              </a:rPr>
              <a:t>(проективного) тестирования,  применяемого для повышения эффективности  </a:t>
            </a:r>
            <a:r>
              <a:rPr lang="ru-RU" b="1" dirty="0" err="1">
                <a:solidFill>
                  <a:schemeClr val="accent6">
                    <a:lumMod val="50000"/>
                  </a:schemeClr>
                </a:solidFill>
                <a:latin typeface="Times New Roman" pitchFamily="18" charset="0"/>
                <a:cs typeface="Times New Roman" pitchFamily="18" charset="0"/>
              </a:rPr>
              <a:t>межлично-стного</a:t>
            </a:r>
            <a:r>
              <a:rPr lang="ru-RU" b="1" dirty="0">
                <a:solidFill>
                  <a:schemeClr val="accent6">
                    <a:lumMod val="50000"/>
                  </a:schemeClr>
                </a:solidFill>
                <a:latin typeface="Times New Roman" pitchFamily="18" charset="0"/>
                <a:cs typeface="Times New Roman" pitchFamily="18" charset="0"/>
              </a:rPr>
              <a:t> взаимодействия, лежит свойство Личности </a:t>
            </a:r>
            <a:r>
              <a:rPr lang="ru-RU" b="1" dirty="0" err="1">
                <a:solidFill>
                  <a:schemeClr val="accent6">
                    <a:lumMod val="50000"/>
                  </a:schemeClr>
                </a:solidFill>
                <a:latin typeface="Times New Roman" pitchFamily="18" charset="0"/>
                <a:cs typeface="Times New Roman" pitchFamily="18" charset="0"/>
              </a:rPr>
              <a:t>улавли-вать</a:t>
            </a:r>
            <a:r>
              <a:rPr lang="ru-RU" b="1" dirty="0">
                <a:solidFill>
                  <a:schemeClr val="accent6">
                    <a:lumMod val="50000"/>
                  </a:schemeClr>
                </a:solidFill>
                <a:latin typeface="Times New Roman" pitchFamily="18" charset="0"/>
                <a:cs typeface="Times New Roman" pitchFamily="18" charset="0"/>
              </a:rPr>
              <a:t>  проявление  стилистических  особенностей  поведения Другой личности. </a:t>
            </a:r>
          </a:p>
          <a:p>
            <a:pPr marL="0" indent="0" algn="just">
              <a:lnSpc>
                <a:spcPct val="100000"/>
              </a:lnSpc>
              <a:buNone/>
            </a:pPr>
            <a:r>
              <a:rPr lang="ru-RU" b="1" dirty="0">
                <a:solidFill>
                  <a:schemeClr val="bg1">
                    <a:lumMod val="50000"/>
                  </a:schemeClr>
                </a:solidFill>
                <a:latin typeface="Times New Roman" pitchFamily="18" charset="0"/>
                <a:cs typeface="Times New Roman" pitchFamily="18" charset="0"/>
              </a:rPr>
              <a:t>Именно данное свойство обусловливает устойчивое</a:t>
            </a:r>
            <a:r>
              <a:rPr lang="ru-RU" dirty="0">
                <a:solidFill>
                  <a:schemeClr val="bg1">
                    <a:lumMod val="50000"/>
                  </a:schemeClr>
                </a:solidFill>
                <a:latin typeface="Times New Roman" pitchFamily="18" charset="0"/>
                <a:cs typeface="Times New Roman" pitchFamily="18" charset="0"/>
              </a:rPr>
              <a:t> </a:t>
            </a:r>
            <a:r>
              <a:rPr lang="ru-RU" b="1" dirty="0" err="1">
                <a:solidFill>
                  <a:schemeClr val="bg1">
                    <a:lumMod val="50000"/>
                  </a:schemeClr>
                </a:solidFill>
                <a:latin typeface="Times New Roman" pitchFamily="18" charset="0"/>
                <a:cs typeface="Times New Roman" pitchFamily="18" charset="0"/>
              </a:rPr>
              <a:t>закре-пление</a:t>
            </a:r>
            <a:r>
              <a:rPr lang="ru-RU" b="1" dirty="0">
                <a:solidFill>
                  <a:schemeClr val="bg1">
                    <a:lumMod val="50000"/>
                  </a:schemeClr>
                </a:solidFill>
                <a:latin typeface="Times New Roman" pitchFamily="18" charset="0"/>
                <a:cs typeface="Times New Roman" pitchFamily="18" charset="0"/>
              </a:rPr>
              <a:t>   рисунка   поведения   личности   в   </a:t>
            </a:r>
            <a:r>
              <a:rPr lang="ru-RU" b="1" dirty="0" smtClean="0">
                <a:solidFill>
                  <a:schemeClr val="bg1">
                    <a:lumMod val="50000"/>
                  </a:schemeClr>
                </a:solidFill>
                <a:latin typeface="Times New Roman" pitchFamily="18" charset="0"/>
                <a:cs typeface="Times New Roman" pitchFamily="18" charset="0"/>
              </a:rPr>
              <a:t>межличностных</a:t>
            </a:r>
            <a:r>
              <a:rPr lang="en-US" b="1" dirty="0" smtClean="0">
                <a:solidFill>
                  <a:schemeClr val="bg1">
                    <a:lumMod val="50000"/>
                  </a:schemeClr>
                </a:solidFill>
                <a:latin typeface="Times New Roman" pitchFamily="18" charset="0"/>
                <a:cs typeface="Times New Roman" pitchFamily="18" charset="0"/>
              </a:rPr>
              <a:t> </a:t>
            </a:r>
            <a:r>
              <a:rPr lang="ru-RU" b="1" dirty="0" smtClean="0">
                <a:solidFill>
                  <a:schemeClr val="bg1">
                    <a:lumMod val="50000"/>
                  </a:schemeClr>
                </a:solidFill>
                <a:latin typeface="Times New Roman" pitchFamily="18" charset="0"/>
                <a:cs typeface="Times New Roman" pitchFamily="18" charset="0"/>
              </a:rPr>
              <a:t>отношениях </a:t>
            </a:r>
            <a:r>
              <a:rPr lang="ru-RU" b="1" dirty="0">
                <a:solidFill>
                  <a:schemeClr val="bg1">
                    <a:lumMod val="50000"/>
                  </a:schemeClr>
                </a:solidFill>
                <a:latin typeface="Times New Roman" pitchFamily="18" charset="0"/>
                <a:cs typeface="Times New Roman" pitchFamily="18" charset="0"/>
              </a:rPr>
              <a:t>с Другой личностью</a:t>
            </a:r>
            <a:r>
              <a:rPr lang="ru-RU" b="1" dirty="0" smtClean="0">
                <a:solidFill>
                  <a:schemeClr val="bg1">
                    <a:lumMod val="50000"/>
                  </a:schemeClr>
                </a:solidFill>
                <a:latin typeface="Times New Roman" pitchFamily="18" charset="0"/>
                <a:cs typeface="Times New Roman" pitchFamily="18" charset="0"/>
              </a:rPr>
              <a:t>.</a:t>
            </a:r>
            <a:endParaRPr lang="en-US" b="1" dirty="0" smtClean="0">
              <a:solidFill>
                <a:schemeClr val="bg1">
                  <a:lumMod val="50000"/>
                </a:schemeClr>
              </a:solidFill>
              <a:latin typeface="Times New Roman" pitchFamily="18" charset="0"/>
              <a:cs typeface="Times New Roman" pitchFamily="18" charset="0"/>
            </a:endParaRPr>
          </a:p>
          <a:p>
            <a:pPr marL="0" indent="0" algn="just">
              <a:buNone/>
            </a:pPr>
            <a:r>
              <a:rPr lang="ru-RU" b="1" dirty="0">
                <a:solidFill>
                  <a:schemeClr val="bg1">
                    <a:lumMod val="50000"/>
                  </a:schemeClr>
                </a:solidFill>
                <a:latin typeface="Times New Roman" pitchFamily="18" charset="0"/>
                <a:cs typeface="Times New Roman" pitchFamily="18" charset="0"/>
              </a:rPr>
              <a:t>В связи с этим, по прошествии определенного времени (как правило,  более одного года, при условии совместного  </a:t>
            </a:r>
            <a:r>
              <a:rPr lang="ru-RU" b="1" dirty="0" err="1">
                <a:solidFill>
                  <a:schemeClr val="bg1">
                    <a:lumMod val="50000"/>
                  </a:schemeClr>
                </a:solidFill>
                <a:latin typeface="Times New Roman" pitchFamily="18" charset="0"/>
                <a:cs typeface="Times New Roman" pitchFamily="18" charset="0"/>
              </a:rPr>
              <a:t>реше-ния</a:t>
            </a:r>
            <a:r>
              <a:rPr lang="ru-RU" b="1" dirty="0">
                <a:solidFill>
                  <a:schemeClr val="bg1">
                    <a:lumMod val="50000"/>
                  </a:schemeClr>
                </a:solidFill>
                <a:latin typeface="Times New Roman" pitchFamily="18" charset="0"/>
                <a:cs typeface="Times New Roman" pitchFamily="18" charset="0"/>
              </a:rPr>
              <a:t>  различных  задач  в  привычных для Нее  </a:t>
            </a:r>
            <a:r>
              <a:rPr lang="ru-RU" b="1" dirty="0" err="1">
                <a:solidFill>
                  <a:schemeClr val="bg1">
                    <a:lumMod val="50000"/>
                  </a:schemeClr>
                </a:solidFill>
                <a:latin typeface="Times New Roman" pitchFamily="18" charset="0"/>
                <a:cs typeface="Times New Roman" pitchFamily="18" charset="0"/>
              </a:rPr>
              <a:t>обстоятельст-вах</a:t>
            </a:r>
            <a:r>
              <a:rPr lang="ru-RU" b="1" dirty="0">
                <a:solidFill>
                  <a:schemeClr val="bg1">
                    <a:lumMod val="50000"/>
                  </a:schemeClr>
                </a:solidFill>
                <a:latin typeface="Times New Roman" pitchFamily="18" charset="0"/>
                <a:cs typeface="Times New Roman" pitchFamily="18" charset="0"/>
              </a:rPr>
              <a:t>) </a:t>
            </a:r>
            <a:r>
              <a:rPr lang="en-US" b="1" dirty="0" smtClean="0">
                <a:solidFill>
                  <a:schemeClr val="bg1">
                    <a:lumMod val="50000"/>
                  </a:schemeClr>
                </a:solidFill>
                <a:latin typeface="Times New Roman" pitchFamily="18" charset="0"/>
                <a:cs typeface="Times New Roman" pitchFamily="18" charset="0"/>
              </a:rPr>
              <a:t>  </a:t>
            </a:r>
            <a:r>
              <a:rPr lang="ru-RU" b="1" dirty="0" smtClean="0">
                <a:solidFill>
                  <a:schemeClr val="bg1">
                    <a:lumMod val="50000"/>
                  </a:schemeClr>
                </a:solidFill>
                <a:latin typeface="Times New Roman" pitchFamily="18" charset="0"/>
                <a:cs typeface="Times New Roman" pitchFamily="18" charset="0"/>
              </a:rPr>
              <a:t>такие </a:t>
            </a:r>
            <a:r>
              <a:rPr lang="en-US" b="1" dirty="0" smtClean="0">
                <a:solidFill>
                  <a:schemeClr val="bg1">
                    <a:lumMod val="50000"/>
                  </a:schemeClr>
                </a:solidFill>
                <a:latin typeface="Times New Roman" pitchFamily="18" charset="0"/>
                <a:cs typeface="Times New Roman" pitchFamily="18" charset="0"/>
              </a:rPr>
              <a:t>  </a:t>
            </a:r>
            <a:r>
              <a:rPr lang="ru-RU" b="1" dirty="0" smtClean="0">
                <a:solidFill>
                  <a:schemeClr val="bg1">
                    <a:lumMod val="50000"/>
                  </a:schemeClr>
                </a:solidFill>
                <a:latin typeface="Times New Roman" pitchFamily="18" charset="0"/>
                <a:cs typeface="Times New Roman" pitchFamily="18" charset="0"/>
              </a:rPr>
              <a:t>отношения</a:t>
            </a:r>
            <a:r>
              <a:rPr lang="en-US" b="1" dirty="0" smtClean="0">
                <a:solidFill>
                  <a:schemeClr val="bg1">
                    <a:lumMod val="50000"/>
                  </a:schemeClr>
                </a:solidFill>
                <a:latin typeface="Times New Roman" pitchFamily="18" charset="0"/>
                <a:cs typeface="Times New Roman" pitchFamily="18" charset="0"/>
              </a:rPr>
              <a:t>  </a:t>
            </a:r>
            <a:r>
              <a:rPr lang="ru-RU" b="1" dirty="0" smtClean="0">
                <a:solidFill>
                  <a:schemeClr val="bg1">
                    <a:lumMod val="50000"/>
                  </a:schemeClr>
                </a:solidFill>
                <a:latin typeface="Times New Roman" pitchFamily="18" charset="0"/>
                <a:cs typeface="Times New Roman" pitchFamily="18" charset="0"/>
              </a:rPr>
              <a:t> формируют</a:t>
            </a:r>
            <a:r>
              <a:rPr lang="en-US" b="1" dirty="0" smtClean="0">
                <a:solidFill>
                  <a:schemeClr val="bg1">
                    <a:lumMod val="50000"/>
                  </a:schemeClr>
                </a:solidFill>
                <a:latin typeface="Times New Roman" pitchFamily="18" charset="0"/>
                <a:cs typeface="Times New Roman" pitchFamily="18" charset="0"/>
              </a:rPr>
              <a:t> </a:t>
            </a:r>
            <a:r>
              <a:rPr lang="ru-RU" b="1" dirty="0" smtClean="0">
                <a:solidFill>
                  <a:schemeClr val="bg1">
                    <a:lumMod val="50000"/>
                  </a:schemeClr>
                </a:solidFill>
                <a:latin typeface="Times New Roman" pitchFamily="18" charset="0"/>
                <a:cs typeface="Times New Roman" pitchFamily="18" charset="0"/>
              </a:rPr>
              <a:t> уникальную</a:t>
            </a:r>
            <a:r>
              <a:rPr lang="en-US" b="1" dirty="0" smtClean="0">
                <a:solidFill>
                  <a:schemeClr val="bg1">
                    <a:lumMod val="50000"/>
                  </a:schemeClr>
                </a:solidFill>
                <a:latin typeface="Times New Roman" pitchFamily="18" charset="0"/>
                <a:cs typeface="Times New Roman" pitchFamily="18" charset="0"/>
              </a:rPr>
              <a:t> </a:t>
            </a:r>
            <a:r>
              <a:rPr lang="ru-RU" b="1" dirty="0" smtClean="0">
                <a:solidFill>
                  <a:schemeClr val="bg1">
                    <a:lumMod val="50000"/>
                  </a:schemeClr>
                </a:solidFill>
                <a:latin typeface="Times New Roman" pitchFamily="18" charset="0"/>
                <a:cs typeface="Times New Roman" pitchFamily="18" charset="0"/>
              </a:rPr>
              <a:t> культуру</a:t>
            </a:r>
            <a:r>
              <a:rPr lang="en-US" b="1" dirty="0" smtClean="0">
                <a:solidFill>
                  <a:schemeClr val="bg1">
                    <a:lumMod val="50000"/>
                  </a:schemeClr>
                </a:solidFill>
                <a:latin typeface="Times New Roman" pitchFamily="18" charset="0"/>
                <a:cs typeface="Times New Roman" pitchFamily="18" charset="0"/>
              </a:rPr>
              <a:t> </a:t>
            </a:r>
            <a:r>
              <a:rPr lang="ru-RU" b="1" dirty="0" smtClean="0">
                <a:solidFill>
                  <a:schemeClr val="bg1">
                    <a:lumMod val="50000"/>
                  </a:schemeClr>
                </a:solidFill>
                <a:latin typeface="Times New Roman" pitchFamily="18" charset="0"/>
                <a:cs typeface="Times New Roman" pitchFamily="18" charset="0"/>
              </a:rPr>
              <a:t>межличностного</a:t>
            </a:r>
            <a:r>
              <a:rPr lang="en-US" b="1" dirty="0" smtClean="0">
                <a:solidFill>
                  <a:schemeClr val="bg1">
                    <a:lumMod val="50000"/>
                  </a:schemeClr>
                </a:solidFill>
                <a:latin typeface="Times New Roman" pitchFamily="18" charset="0"/>
                <a:cs typeface="Times New Roman" pitchFamily="18" charset="0"/>
              </a:rPr>
              <a:t> </a:t>
            </a:r>
            <a:r>
              <a:rPr lang="ru-RU" b="1" dirty="0" smtClean="0">
                <a:solidFill>
                  <a:schemeClr val="bg1">
                    <a:lumMod val="50000"/>
                  </a:schemeClr>
                </a:solidFill>
                <a:latin typeface="Times New Roman" pitchFamily="18" charset="0"/>
                <a:cs typeface="Times New Roman" pitchFamily="18" charset="0"/>
              </a:rPr>
              <a:t> </a:t>
            </a:r>
            <a:r>
              <a:rPr lang="ru-RU" b="1" dirty="0">
                <a:solidFill>
                  <a:schemeClr val="bg1">
                    <a:lumMod val="50000"/>
                  </a:schemeClr>
                </a:solidFill>
                <a:latin typeface="Times New Roman" pitchFamily="18" charset="0"/>
                <a:cs typeface="Times New Roman" pitchFamily="18" charset="0"/>
              </a:rPr>
              <a:t>взаимодействия,  в </a:t>
            </a:r>
            <a:r>
              <a:rPr lang="en-US" b="1" dirty="0" smtClean="0">
                <a:solidFill>
                  <a:schemeClr val="bg1">
                    <a:lumMod val="50000"/>
                  </a:schemeClr>
                </a:solidFill>
                <a:latin typeface="Times New Roman" pitchFamily="18" charset="0"/>
                <a:cs typeface="Times New Roman" pitchFamily="18" charset="0"/>
              </a:rPr>
              <a:t> </a:t>
            </a:r>
            <a:r>
              <a:rPr lang="ru-RU" b="1" dirty="0" smtClean="0">
                <a:solidFill>
                  <a:schemeClr val="bg1">
                    <a:lumMod val="50000"/>
                  </a:schemeClr>
                </a:solidFill>
                <a:latin typeface="Times New Roman" pitchFamily="18" charset="0"/>
                <a:cs typeface="Times New Roman" pitchFamily="18" charset="0"/>
              </a:rPr>
              <a:t>котором </a:t>
            </a:r>
            <a:r>
              <a:rPr lang="en-US" b="1" dirty="0" smtClean="0">
                <a:solidFill>
                  <a:schemeClr val="bg1">
                    <a:lumMod val="50000"/>
                  </a:schemeClr>
                </a:solidFill>
                <a:latin typeface="Times New Roman" pitchFamily="18" charset="0"/>
                <a:cs typeface="Times New Roman" pitchFamily="18" charset="0"/>
              </a:rPr>
              <a:t> </a:t>
            </a:r>
            <a:r>
              <a:rPr lang="ru-RU" b="1" dirty="0" smtClean="0">
                <a:solidFill>
                  <a:schemeClr val="bg1">
                    <a:lumMod val="50000"/>
                  </a:schemeClr>
                </a:solidFill>
                <a:latin typeface="Times New Roman" pitchFamily="18" charset="0"/>
                <a:cs typeface="Times New Roman" pitchFamily="18" charset="0"/>
              </a:rPr>
              <a:t>особенности</a:t>
            </a:r>
            <a:r>
              <a:rPr lang="en-US" b="1" dirty="0" smtClean="0">
                <a:solidFill>
                  <a:schemeClr val="bg1">
                    <a:lumMod val="50000"/>
                  </a:schemeClr>
                </a:solidFill>
                <a:latin typeface="Times New Roman" pitchFamily="18" charset="0"/>
                <a:cs typeface="Times New Roman" pitchFamily="18" charset="0"/>
              </a:rPr>
              <a:t> </a:t>
            </a:r>
            <a:r>
              <a:rPr lang="ru-RU" b="1" dirty="0" smtClean="0">
                <a:solidFill>
                  <a:schemeClr val="bg1">
                    <a:lumMod val="50000"/>
                  </a:schemeClr>
                </a:solidFill>
                <a:latin typeface="Times New Roman" pitchFamily="18" charset="0"/>
                <a:cs typeface="Times New Roman" pitchFamily="18" charset="0"/>
              </a:rPr>
              <a:t> поведения </a:t>
            </a:r>
            <a:r>
              <a:rPr lang="en-US" b="1" dirty="0" smtClean="0">
                <a:solidFill>
                  <a:schemeClr val="bg1">
                    <a:lumMod val="50000"/>
                  </a:schemeClr>
                </a:solidFill>
                <a:latin typeface="Times New Roman" pitchFamily="18" charset="0"/>
                <a:cs typeface="Times New Roman" pitchFamily="18" charset="0"/>
              </a:rPr>
              <a:t>  </a:t>
            </a:r>
            <a:r>
              <a:rPr lang="ru-RU" b="1" dirty="0" smtClean="0">
                <a:solidFill>
                  <a:schemeClr val="bg1">
                    <a:lumMod val="50000"/>
                  </a:schemeClr>
                </a:solidFill>
                <a:latin typeface="Times New Roman" pitchFamily="18" charset="0"/>
                <a:cs typeface="Times New Roman" pitchFamily="18" charset="0"/>
              </a:rPr>
              <a:t>Другой</a:t>
            </a:r>
            <a:r>
              <a:rPr lang="en-US" b="1" dirty="0" smtClean="0">
                <a:solidFill>
                  <a:schemeClr val="bg1">
                    <a:lumMod val="50000"/>
                  </a:schemeClr>
                </a:solidFill>
                <a:latin typeface="Times New Roman" pitchFamily="18" charset="0"/>
                <a:cs typeface="Times New Roman" pitchFamily="18" charset="0"/>
              </a:rPr>
              <a:t>  </a:t>
            </a:r>
            <a:r>
              <a:rPr lang="ru-RU" b="1" dirty="0" smtClean="0">
                <a:solidFill>
                  <a:schemeClr val="bg1">
                    <a:lumMod val="50000"/>
                  </a:schemeClr>
                </a:solidFill>
                <a:latin typeface="Times New Roman" pitchFamily="18" charset="0"/>
                <a:cs typeface="Times New Roman" pitchFamily="18" charset="0"/>
              </a:rPr>
              <a:t> личности</a:t>
            </a:r>
            <a:r>
              <a:rPr lang="en-US" b="1" dirty="0" smtClean="0">
                <a:solidFill>
                  <a:schemeClr val="bg1">
                    <a:lumMod val="50000"/>
                  </a:schemeClr>
                </a:solidFill>
                <a:latin typeface="Times New Roman" pitchFamily="18" charset="0"/>
                <a:cs typeface="Times New Roman" pitchFamily="18" charset="0"/>
              </a:rPr>
              <a:t> </a:t>
            </a:r>
            <a:r>
              <a:rPr lang="ru-RU" b="1" dirty="0" smtClean="0">
                <a:solidFill>
                  <a:schemeClr val="bg1">
                    <a:lumMod val="50000"/>
                  </a:schemeClr>
                </a:solidFill>
                <a:latin typeface="Times New Roman" pitchFamily="18" charset="0"/>
                <a:cs typeface="Times New Roman" pitchFamily="18" charset="0"/>
              </a:rPr>
              <a:t> </a:t>
            </a:r>
            <a:r>
              <a:rPr lang="en-US" b="1" dirty="0" smtClean="0">
                <a:solidFill>
                  <a:schemeClr val="bg1">
                    <a:lumMod val="50000"/>
                  </a:schemeClr>
                </a:solidFill>
                <a:latin typeface="Times New Roman" pitchFamily="18" charset="0"/>
                <a:cs typeface="Times New Roman" pitchFamily="18" charset="0"/>
              </a:rPr>
              <a:t> </a:t>
            </a:r>
            <a:r>
              <a:rPr lang="ru-RU" b="1" dirty="0" smtClean="0">
                <a:solidFill>
                  <a:schemeClr val="bg1">
                    <a:lumMod val="50000"/>
                  </a:schemeClr>
                </a:solidFill>
                <a:latin typeface="Times New Roman" pitchFamily="18" charset="0"/>
                <a:cs typeface="Times New Roman" pitchFamily="18" charset="0"/>
              </a:rPr>
              <a:t>проявляются</a:t>
            </a:r>
            <a:r>
              <a:rPr lang="en-US" b="1" dirty="0" smtClean="0">
                <a:solidFill>
                  <a:schemeClr val="bg1">
                    <a:lumMod val="50000"/>
                  </a:schemeClr>
                </a:solidFill>
                <a:latin typeface="Times New Roman" pitchFamily="18" charset="0"/>
                <a:cs typeface="Times New Roman" pitchFamily="18" charset="0"/>
              </a:rPr>
              <a:t>  </a:t>
            </a:r>
            <a:r>
              <a:rPr lang="ru-RU" b="1" dirty="0" smtClean="0">
                <a:solidFill>
                  <a:schemeClr val="bg1">
                    <a:lumMod val="50000"/>
                  </a:schemeClr>
                </a:solidFill>
                <a:latin typeface="Times New Roman" pitchFamily="18" charset="0"/>
                <a:cs typeface="Times New Roman" pitchFamily="18" charset="0"/>
              </a:rPr>
              <a:t> комбинациями</a:t>
            </a:r>
            <a:endParaRPr lang="ru-RU" b="1" dirty="0">
              <a:solidFill>
                <a:schemeClr val="bg1">
                  <a:lumMod val="50000"/>
                </a:schemeClr>
              </a:solidFill>
              <a:latin typeface="Times New Roman" pitchFamily="18" charset="0"/>
              <a:cs typeface="Times New Roman" pitchFamily="18" charset="0"/>
            </a:endParaRPr>
          </a:p>
        </p:txBody>
      </p:sp>
      <p:pic>
        <p:nvPicPr>
          <p:cNvPr id="7" name="Рисунок 6" descr="RGD _logo"/>
          <p:cNvPicPr/>
          <p:nvPr/>
        </p:nvPicPr>
        <p:blipFill>
          <a:blip r:embed="rId3" cstate="print"/>
          <a:srcRect/>
          <a:stretch>
            <a:fillRect/>
          </a:stretch>
        </p:blipFill>
        <p:spPr bwMode="auto">
          <a:xfrm>
            <a:off x="8286776" y="142852"/>
            <a:ext cx="688316" cy="690113"/>
          </a:xfrm>
          <a:prstGeom prst="rect">
            <a:avLst/>
          </a:prstGeom>
          <a:noFill/>
        </p:spPr>
      </p:pic>
    </p:spTree>
    <p:extLst>
      <p:ext uri="{BB962C8B-B14F-4D97-AF65-F5344CB8AC3E}">
        <p14:creationId xmlns:p14="http://schemas.microsoft.com/office/powerpoint/2010/main" val="3302333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3068960"/>
            <a:ext cx="8640960" cy="3528392"/>
          </a:xfrm>
          <a:solidFill>
            <a:srgbClr val="FFFFFF"/>
          </a:solidFill>
        </p:spPr>
        <p:txBody>
          <a:bodyPr/>
          <a:lstStyle/>
          <a:p>
            <a:pPr marL="0" indent="0">
              <a:buNone/>
            </a:pPr>
            <a:r>
              <a:rPr lang="ru-RU" b="1" dirty="0" smtClean="0">
                <a:solidFill>
                  <a:schemeClr val="bg1">
                    <a:lumMod val="50000"/>
                  </a:schemeClr>
                </a:solidFill>
                <a:latin typeface="Times New Roman" pitchFamily="18" charset="0"/>
                <a:cs typeface="Times New Roman" pitchFamily="18" charset="0"/>
              </a:rPr>
              <a:t>1.6</a:t>
            </a:r>
            <a:r>
              <a:rPr lang="ru-RU" b="1" dirty="0">
                <a:solidFill>
                  <a:schemeClr val="bg1">
                    <a:lumMod val="50000"/>
                  </a:schemeClr>
                </a:solidFill>
                <a:latin typeface="Times New Roman" pitchFamily="18" charset="0"/>
                <a:cs typeface="Times New Roman" pitchFamily="18" charset="0"/>
              </a:rPr>
              <a:t>. О</a:t>
            </a:r>
            <a:r>
              <a:rPr lang="en-US" b="1" dirty="0" err="1">
                <a:solidFill>
                  <a:schemeClr val="bg1">
                    <a:lumMod val="50000"/>
                  </a:schemeClr>
                </a:solidFill>
                <a:latin typeface="Times New Roman" pitchFamily="18" charset="0"/>
                <a:cs typeface="Times New Roman" pitchFamily="18" charset="0"/>
              </a:rPr>
              <a:t>собенности</a:t>
            </a:r>
            <a:r>
              <a:rPr lang="en-US" b="1" dirty="0">
                <a:solidFill>
                  <a:schemeClr val="bg1">
                    <a:lumMod val="50000"/>
                  </a:schemeClr>
                </a:solidFill>
                <a:latin typeface="Times New Roman" pitchFamily="18" charset="0"/>
                <a:cs typeface="Times New Roman" pitchFamily="18" charset="0"/>
              </a:rPr>
              <a:t> </a:t>
            </a:r>
            <a:r>
              <a:rPr lang="en-US" b="1" dirty="0" err="1">
                <a:solidFill>
                  <a:schemeClr val="bg1">
                    <a:lumMod val="50000"/>
                  </a:schemeClr>
                </a:solidFill>
                <a:latin typeface="Times New Roman" pitchFamily="18" charset="0"/>
                <a:cs typeface="Times New Roman" pitchFamily="18" charset="0"/>
              </a:rPr>
              <a:t>проявления</a:t>
            </a:r>
            <a:r>
              <a:rPr lang="en-US" b="1" dirty="0">
                <a:solidFill>
                  <a:schemeClr val="bg1">
                    <a:lumMod val="50000"/>
                  </a:schemeClr>
                </a:solidFill>
                <a:latin typeface="Times New Roman" pitchFamily="18" charset="0"/>
                <a:cs typeface="Times New Roman" pitchFamily="18" charset="0"/>
              </a:rPr>
              <a:t> </a:t>
            </a:r>
            <a:r>
              <a:rPr lang="en-US" b="1" dirty="0" err="1">
                <a:solidFill>
                  <a:schemeClr val="bg1">
                    <a:lumMod val="50000"/>
                  </a:schemeClr>
                </a:solidFill>
                <a:latin typeface="Times New Roman" pitchFamily="18" charset="0"/>
                <a:cs typeface="Times New Roman" pitchFamily="18" charset="0"/>
              </a:rPr>
              <a:t>ресурса</a:t>
            </a:r>
            <a:r>
              <a:rPr lang="en-US" b="1" dirty="0">
                <a:solidFill>
                  <a:schemeClr val="bg1">
                    <a:lumMod val="50000"/>
                  </a:schemeClr>
                </a:solidFill>
                <a:latin typeface="Times New Roman" pitchFamily="18" charset="0"/>
                <a:cs typeface="Times New Roman" pitchFamily="18" charset="0"/>
              </a:rPr>
              <a:t> </a:t>
            </a:r>
            <a:r>
              <a:rPr lang="ru-RU" b="1" dirty="0" smtClean="0">
                <a:solidFill>
                  <a:schemeClr val="bg1">
                    <a:lumMod val="50000"/>
                  </a:schemeClr>
                </a:solidFill>
                <a:latin typeface="Times New Roman" pitchFamily="18" charset="0"/>
                <a:cs typeface="Times New Roman" pitchFamily="18" charset="0"/>
              </a:rPr>
              <a:t>                                   15       «</a:t>
            </a:r>
            <a:r>
              <a:rPr lang="ru-RU" b="1" dirty="0">
                <a:solidFill>
                  <a:schemeClr val="bg1">
                    <a:lumMod val="50000"/>
                  </a:schemeClr>
                </a:solidFill>
                <a:latin typeface="Times New Roman" pitchFamily="18" charset="0"/>
                <a:cs typeface="Times New Roman" pitchFamily="18" charset="0"/>
              </a:rPr>
              <a:t>Опасливого </a:t>
            </a:r>
            <a:r>
              <a:rPr lang="en-US" b="1" dirty="0" err="1">
                <a:solidFill>
                  <a:schemeClr val="bg1">
                    <a:lumMod val="50000"/>
                  </a:schemeClr>
                </a:solidFill>
                <a:latin typeface="Times New Roman" pitchFamily="18" charset="0"/>
                <a:cs typeface="Times New Roman" pitchFamily="18" charset="0"/>
              </a:rPr>
              <a:t>признака</a:t>
            </a:r>
            <a:r>
              <a:rPr lang="ru-RU" b="1" dirty="0" smtClean="0">
                <a:solidFill>
                  <a:schemeClr val="bg1">
                    <a:lumMod val="50000"/>
                  </a:schemeClr>
                </a:solidFill>
                <a:latin typeface="Times New Roman" pitchFamily="18" charset="0"/>
                <a:cs typeface="Times New Roman" pitchFamily="18" charset="0"/>
              </a:rPr>
              <a:t>»</a:t>
            </a:r>
          </a:p>
          <a:p>
            <a:pPr marL="0" indent="0">
              <a:buNone/>
            </a:pPr>
            <a:r>
              <a:rPr lang="ru-RU" b="1" dirty="0">
                <a:solidFill>
                  <a:schemeClr val="accent6">
                    <a:lumMod val="50000"/>
                  </a:schemeClr>
                </a:solidFill>
                <a:latin typeface="Times New Roman" pitchFamily="18" charset="0"/>
                <a:cs typeface="Times New Roman" pitchFamily="18" charset="0"/>
              </a:rPr>
              <a:t>1.7. О</a:t>
            </a:r>
            <a:r>
              <a:rPr lang="en-US" b="1" dirty="0" err="1">
                <a:solidFill>
                  <a:schemeClr val="accent6">
                    <a:lumMod val="50000"/>
                  </a:schemeClr>
                </a:solidFill>
                <a:latin typeface="Times New Roman" pitchFamily="18" charset="0"/>
                <a:cs typeface="Times New Roman" pitchFamily="18" charset="0"/>
              </a:rPr>
              <a:t>собенности</a:t>
            </a:r>
            <a:r>
              <a:rPr lang="en-US" b="1" dirty="0">
                <a:solidFill>
                  <a:schemeClr val="accent6">
                    <a:lumMod val="50000"/>
                  </a:schemeClr>
                </a:solidFill>
                <a:latin typeface="Times New Roman" pitchFamily="18" charset="0"/>
                <a:cs typeface="Times New Roman" pitchFamily="18" charset="0"/>
              </a:rPr>
              <a:t> </a:t>
            </a:r>
            <a:r>
              <a:rPr lang="en-US" b="1" dirty="0" err="1">
                <a:solidFill>
                  <a:schemeClr val="accent6">
                    <a:lumMod val="50000"/>
                  </a:schemeClr>
                </a:solidFill>
                <a:latin typeface="Times New Roman" pitchFamily="18" charset="0"/>
                <a:cs typeface="Times New Roman" pitchFamily="18" charset="0"/>
              </a:rPr>
              <a:t>проявления</a:t>
            </a:r>
            <a:r>
              <a:rPr lang="en-US" b="1" dirty="0">
                <a:solidFill>
                  <a:schemeClr val="accent6">
                    <a:lumMod val="50000"/>
                  </a:schemeClr>
                </a:solidFill>
                <a:latin typeface="Times New Roman" pitchFamily="18" charset="0"/>
                <a:cs typeface="Times New Roman" pitchFamily="18" charset="0"/>
              </a:rPr>
              <a:t> </a:t>
            </a:r>
            <a:r>
              <a:rPr lang="en-US" b="1" dirty="0" err="1">
                <a:solidFill>
                  <a:schemeClr val="accent6">
                    <a:lumMod val="50000"/>
                  </a:schemeClr>
                </a:solidFill>
                <a:latin typeface="Times New Roman" pitchFamily="18" charset="0"/>
                <a:cs typeface="Times New Roman" pitchFamily="18" charset="0"/>
              </a:rPr>
              <a:t>ресурса</a:t>
            </a:r>
            <a:r>
              <a:rPr lang="en-US" b="1" dirty="0">
                <a:solidFill>
                  <a:schemeClr val="accent6">
                    <a:lumMod val="50000"/>
                  </a:schemeClr>
                </a:solidFill>
                <a:latin typeface="Times New Roman" pitchFamily="18" charset="0"/>
                <a:cs typeface="Times New Roman" pitchFamily="18" charset="0"/>
              </a:rPr>
              <a:t> </a:t>
            </a:r>
            <a:r>
              <a:rPr lang="ru-RU" b="1" dirty="0" smtClean="0">
                <a:solidFill>
                  <a:schemeClr val="accent6">
                    <a:lumMod val="50000"/>
                  </a:schemeClr>
                </a:solidFill>
                <a:latin typeface="Times New Roman" pitchFamily="18" charset="0"/>
                <a:cs typeface="Times New Roman" pitchFamily="18" charset="0"/>
              </a:rPr>
              <a:t>                                   17   «</a:t>
            </a:r>
            <a:r>
              <a:rPr lang="ru-RU" b="1" dirty="0">
                <a:solidFill>
                  <a:schemeClr val="accent6">
                    <a:lumMod val="50000"/>
                  </a:schemeClr>
                </a:solidFill>
                <a:latin typeface="Times New Roman" pitchFamily="18" charset="0"/>
                <a:cs typeface="Times New Roman" pitchFamily="18" charset="0"/>
              </a:rPr>
              <a:t>Экспрессивно-экспансивного </a:t>
            </a:r>
            <a:r>
              <a:rPr lang="en-US" b="1" dirty="0" err="1" smtClean="0">
                <a:solidFill>
                  <a:schemeClr val="accent6">
                    <a:lumMod val="50000"/>
                  </a:schemeClr>
                </a:solidFill>
                <a:latin typeface="Times New Roman" pitchFamily="18" charset="0"/>
                <a:cs typeface="Times New Roman" pitchFamily="18" charset="0"/>
              </a:rPr>
              <a:t>признака</a:t>
            </a:r>
            <a:r>
              <a:rPr lang="ru-RU" b="1" dirty="0">
                <a:solidFill>
                  <a:schemeClr val="accent6">
                    <a:lumMod val="50000"/>
                  </a:schemeClr>
                </a:solidFill>
                <a:latin typeface="Times New Roman" pitchFamily="18" charset="0"/>
                <a:cs typeface="Times New Roman" pitchFamily="18" charset="0"/>
              </a:rPr>
              <a:t>»</a:t>
            </a:r>
            <a:r>
              <a:rPr lang="ru-RU" b="1" dirty="0" smtClean="0">
                <a:solidFill>
                  <a:schemeClr val="accent6">
                    <a:lumMod val="50000"/>
                  </a:schemeClr>
                </a:solidFill>
                <a:latin typeface="Times New Roman" pitchFamily="18" charset="0"/>
                <a:cs typeface="Times New Roman" pitchFamily="18" charset="0"/>
              </a:rPr>
              <a:t> </a:t>
            </a:r>
            <a:endParaRPr lang="ru-RU" sz="2000" b="1" dirty="0">
              <a:solidFill>
                <a:schemeClr val="accent6">
                  <a:lumMod val="50000"/>
                </a:schemeClr>
              </a:solidFill>
              <a:latin typeface="Times New Roman" pitchFamily="18" charset="0"/>
              <a:cs typeface="Times New Roman" pitchFamily="18" charset="0"/>
            </a:endParaRPr>
          </a:p>
          <a:p>
            <a:pPr marL="0" indent="0" algn="just">
              <a:buNone/>
            </a:pPr>
            <a:r>
              <a:rPr lang="ru-RU" b="1" dirty="0" smtClean="0">
                <a:solidFill>
                  <a:schemeClr val="bg1">
                    <a:lumMod val="50000"/>
                  </a:schemeClr>
                </a:solidFill>
                <a:latin typeface="Times New Roman" pitchFamily="18" charset="0"/>
                <a:cs typeface="Times New Roman" pitchFamily="18" charset="0"/>
              </a:rPr>
              <a:t>1.8. </a:t>
            </a:r>
            <a:r>
              <a:rPr lang="ru-RU" b="1" dirty="0">
                <a:solidFill>
                  <a:schemeClr val="bg1">
                    <a:lumMod val="50000"/>
                  </a:schemeClr>
                </a:solidFill>
                <a:latin typeface="Times New Roman" pitchFamily="18" charset="0"/>
                <a:cs typeface="Times New Roman" pitchFamily="18" charset="0"/>
              </a:rPr>
              <a:t>Бесконтактное  тестирование характера</a:t>
            </a:r>
            <a:r>
              <a:rPr lang="ru-RU" b="1" kern="1200" dirty="0">
                <a:solidFill>
                  <a:schemeClr val="bg1">
                    <a:lumMod val="50000"/>
                  </a:schemeClr>
                </a:solidFill>
                <a:latin typeface="Times New Roman" pitchFamily="18" charset="0"/>
                <a:cs typeface="Times New Roman" pitchFamily="18" charset="0"/>
              </a:rPr>
              <a:t> </a:t>
            </a:r>
            <a:r>
              <a:rPr lang="ru-RU" b="1" dirty="0" smtClean="0">
                <a:solidFill>
                  <a:schemeClr val="bg1">
                    <a:lumMod val="50000"/>
                  </a:schemeClr>
                </a:solidFill>
                <a:latin typeface="Times New Roman" pitchFamily="18" charset="0"/>
                <a:cs typeface="Times New Roman" pitchFamily="18" charset="0"/>
              </a:rPr>
              <a:t>                       19</a:t>
            </a:r>
            <a:endParaRPr lang="ru-RU" b="1" dirty="0">
              <a:solidFill>
                <a:schemeClr val="bg1">
                  <a:lumMod val="50000"/>
                </a:schemeClr>
              </a:solidFill>
              <a:latin typeface="Times New Roman" pitchFamily="18" charset="0"/>
              <a:cs typeface="Times New Roman" pitchFamily="18" charset="0"/>
            </a:endParaRPr>
          </a:p>
          <a:p>
            <a:pPr marL="0" indent="0" algn="just">
              <a:buNone/>
            </a:pPr>
            <a:endParaRPr lang="ru-RU" sz="2000" dirty="0">
              <a:solidFill>
                <a:schemeClr val="bg1">
                  <a:lumMod val="50000"/>
                </a:schemeClr>
              </a:solidFill>
              <a:latin typeface="Times New Roman" pitchFamily="18" charset="0"/>
              <a:cs typeface="Times New Roman" pitchFamily="18" charset="0"/>
            </a:endParaRPr>
          </a:p>
        </p:txBody>
      </p:sp>
      <p:sp>
        <p:nvSpPr>
          <p:cNvPr id="4" name="Заголовок 3"/>
          <p:cNvSpPr>
            <a:spLocks noGrp="1"/>
          </p:cNvSpPr>
          <p:nvPr>
            <p:ph type="title"/>
          </p:nvPr>
        </p:nvSpPr>
        <p:spPr>
          <a:xfrm>
            <a:off x="251520" y="260648"/>
            <a:ext cx="8640960" cy="2880320"/>
          </a:xfrm>
          <a:solidFill>
            <a:srgbClr val="FDFFE1"/>
          </a:solidFill>
        </p:spPr>
        <p:txBody>
          <a:bodyPr/>
          <a:lstStyle/>
          <a:p>
            <a:pPr>
              <a:lnSpc>
                <a:spcPct val="100000"/>
              </a:lnSpc>
            </a:pPr>
            <a:r>
              <a:rPr lang="ru-RU" sz="2400" dirty="0">
                <a:solidFill>
                  <a:schemeClr val="bg1">
                    <a:lumMod val="50000"/>
                  </a:schemeClr>
                </a:solidFill>
                <a:latin typeface="Times New Roman" pitchFamily="18" charset="0"/>
                <a:cs typeface="Times New Roman" pitchFamily="18" charset="0"/>
              </a:rPr>
              <a:t> </a:t>
            </a:r>
            <a:r>
              <a:rPr lang="ru-RU" sz="2400" u="sng" dirty="0">
                <a:solidFill>
                  <a:schemeClr val="accent6">
                    <a:lumMod val="50000"/>
                  </a:schemeClr>
                </a:solidFill>
                <a:latin typeface="Times New Roman" pitchFamily="18" charset="0"/>
                <a:cs typeface="Times New Roman" pitchFamily="18" charset="0"/>
              </a:rPr>
              <a:t>НАИМЕНОВАНИЕ РАЗДЕЛА</a:t>
            </a:r>
            <a:r>
              <a:rPr lang="ru-RU" sz="2400" dirty="0">
                <a:solidFill>
                  <a:schemeClr val="accent6">
                    <a:lumMod val="50000"/>
                  </a:schemeClr>
                </a:solidFill>
                <a:latin typeface="Times New Roman" pitchFamily="18" charset="0"/>
                <a:cs typeface="Times New Roman" pitchFamily="18" charset="0"/>
              </a:rPr>
              <a:t> </a:t>
            </a:r>
            <a:r>
              <a:rPr lang="ru-RU" sz="2400" dirty="0" smtClean="0">
                <a:solidFill>
                  <a:schemeClr val="accent6">
                    <a:lumMod val="50000"/>
                  </a:schemeClr>
                </a:solidFill>
                <a:latin typeface="Times New Roman" pitchFamily="18" charset="0"/>
                <a:cs typeface="Times New Roman" pitchFamily="18" charset="0"/>
              </a:rPr>
              <a:t>                                            </a:t>
            </a:r>
            <a:r>
              <a:rPr lang="ru-RU" sz="2400" u="sng" dirty="0" smtClean="0">
                <a:solidFill>
                  <a:schemeClr val="accent6">
                    <a:lumMod val="50000"/>
                  </a:schemeClr>
                </a:solidFill>
                <a:latin typeface="Times New Roman" pitchFamily="18" charset="0"/>
                <a:cs typeface="Times New Roman" pitchFamily="18" charset="0"/>
              </a:rPr>
              <a:t>Стр.</a:t>
            </a:r>
            <a:br>
              <a:rPr lang="ru-RU" sz="2400" u="sng" dirty="0" smtClean="0">
                <a:solidFill>
                  <a:schemeClr val="accent6">
                    <a:lumMod val="50000"/>
                  </a:schemeClr>
                </a:solidFill>
                <a:latin typeface="Times New Roman" pitchFamily="18" charset="0"/>
                <a:cs typeface="Times New Roman" pitchFamily="18" charset="0"/>
              </a:rPr>
            </a:br>
            <a:r>
              <a:rPr lang="ru-RU" sz="2400" u="sng" dirty="0">
                <a:solidFill>
                  <a:schemeClr val="accent6">
                    <a:lumMod val="50000"/>
                  </a:schemeClr>
                </a:solidFill>
                <a:latin typeface="Times New Roman" pitchFamily="18" charset="0"/>
                <a:cs typeface="Times New Roman" pitchFamily="18" charset="0"/>
              </a:rPr>
              <a:t/>
            </a:r>
            <a:br>
              <a:rPr lang="ru-RU" sz="2400" u="sng" dirty="0">
                <a:solidFill>
                  <a:schemeClr val="accent6">
                    <a:lumMod val="50000"/>
                  </a:schemeClr>
                </a:solidFill>
                <a:latin typeface="Times New Roman" pitchFamily="18" charset="0"/>
                <a:cs typeface="Times New Roman" pitchFamily="18" charset="0"/>
              </a:rPr>
            </a:br>
            <a:r>
              <a:rPr lang="ru-RU" sz="2400" dirty="0">
                <a:solidFill>
                  <a:schemeClr val="bg1">
                    <a:lumMod val="50000"/>
                  </a:schemeClr>
                </a:solidFill>
                <a:latin typeface="Times New Roman" pitchFamily="18" charset="0"/>
                <a:cs typeface="Times New Roman" pitchFamily="18" charset="0"/>
              </a:rPr>
              <a:t>1.4. О</a:t>
            </a:r>
            <a:r>
              <a:rPr lang="en-US" sz="2400" dirty="0" err="1">
                <a:solidFill>
                  <a:schemeClr val="bg1">
                    <a:lumMod val="50000"/>
                  </a:schemeClr>
                </a:solidFill>
                <a:latin typeface="Times New Roman" pitchFamily="18" charset="0"/>
                <a:cs typeface="Times New Roman" pitchFamily="18" charset="0"/>
              </a:rPr>
              <a:t>собенности</a:t>
            </a:r>
            <a:r>
              <a:rPr lang="en-US" sz="2400" dirty="0">
                <a:solidFill>
                  <a:schemeClr val="bg1">
                    <a:lumMod val="50000"/>
                  </a:schemeClr>
                </a:solidFill>
                <a:latin typeface="Times New Roman" pitchFamily="18" charset="0"/>
                <a:cs typeface="Times New Roman" pitchFamily="18" charset="0"/>
              </a:rPr>
              <a:t> </a:t>
            </a:r>
            <a:r>
              <a:rPr lang="en-US" sz="2400" dirty="0" err="1">
                <a:solidFill>
                  <a:schemeClr val="bg1">
                    <a:lumMod val="50000"/>
                  </a:schemeClr>
                </a:solidFill>
                <a:latin typeface="Times New Roman" pitchFamily="18" charset="0"/>
                <a:cs typeface="Times New Roman" pitchFamily="18" charset="0"/>
              </a:rPr>
              <a:t>проявления</a:t>
            </a:r>
            <a:r>
              <a:rPr lang="en-US" sz="2400" dirty="0">
                <a:solidFill>
                  <a:schemeClr val="bg1">
                    <a:lumMod val="50000"/>
                  </a:schemeClr>
                </a:solidFill>
                <a:latin typeface="Times New Roman" pitchFamily="18" charset="0"/>
                <a:cs typeface="Times New Roman" pitchFamily="18" charset="0"/>
              </a:rPr>
              <a:t> </a:t>
            </a:r>
            <a:r>
              <a:rPr lang="en-US" sz="2400" dirty="0" err="1">
                <a:solidFill>
                  <a:schemeClr val="bg1">
                    <a:lumMod val="50000"/>
                  </a:schemeClr>
                </a:solidFill>
                <a:latin typeface="Times New Roman" pitchFamily="18" charset="0"/>
                <a:cs typeface="Times New Roman" pitchFamily="18" charset="0"/>
              </a:rPr>
              <a:t>ресурса</a:t>
            </a:r>
            <a:r>
              <a:rPr lang="en-US" sz="2400" dirty="0">
                <a:solidFill>
                  <a:schemeClr val="bg1">
                    <a:lumMod val="50000"/>
                  </a:schemeClr>
                </a:solidFill>
                <a:latin typeface="Times New Roman" pitchFamily="18" charset="0"/>
                <a:cs typeface="Times New Roman" pitchFamily="18" charset="0"/>
              </a:rPr>
              <a:t> </a:t>
            </a:r>
            <a:r>
              <a:rPr lang="ru-RU" sz="2400" dirty="0" smtClean="0">
                <a:solidFill>
                  <a:schemeClr val="bg1">
                    <a:lumMod val="50000"/>
                  </a:schemeClr>
                </a:solidFill>
                <a:latin typeface="Times New Roman" pitchFamily="18" charset="0"/>
                <a:cs typeface="Times New Roman" pitchFamily="18" charset="0"/>
              </a:rPr>
              <a:t>                                   11</a:t>
            </a:r>
            <a:br>
              <a:rPr lang="ru-RU" sz="2400" dirty="0" smtClean="0">
                <a:solidFill>
                  <a:schemeClr val="bg1">
                    <a:lumMod val="50000"/>
                  </a:schemeClr>
                </a:solidFill>
                <a:latin typeface="Times New Roman" pitchFamily="18" charset="0"/>
                <a:cs typeface="Times New Roman" pitchFamily="18" charset="0"/>
              </a:rPr>
            </a:br>
            <a:r>
              <a:rPr lang="ru-RU" sz="2400" dirty="0" smtClean="0">
                <a:solidFill>
                  <a:schemeClr val="bg1">
                    <a:lumMod val="50000"/>
                  </a:schemeClr>
                </a:solidFill>
                <a:latin typeface="Times New Roman" pitchFamily="18" charset="0"/>
                <a:cs typeface="Times New Roman" pitchFamily="18" charset="0"/>
              </a:rPr>
              <a:t>«</a:t>
            </a:r>
            <a:r>
              <a:rPr lang="ru-RU" sz="2400" dirty="0">
                <a:solidFill>
                  <a:schemeClr val="bg1">
                    <a:lumMod val="50000"/>
                  </a:schemeClr>
                </a:solidFill>
                <a:latin typeface="Times New Roman" pitchFamily="18" charset="0"/>
                <a:cs typeface="Times New Roman" pitchFamily="18" charset="0"/>
              </a:rPr>
              <a:t>Формально направленного </a:t>
            </a:r>
            <a:r>
              <a:rPr lang="en-US" sz="2400" dirty="0" err="1" smtClean="0">
                <a:solidFill>
                  <a:schemeClr val="bg1">
                    <a:lumMod val="50000"/>
                  </a:schemeClr>
                </a:solidFill>
                <a:latin typeface="Times New Roman" pitchFamily="18" charset="0"/>
                <a:cs typeface="Times New Roman" pitchFamily="18" charset="0"/>
              </a:rPr>
              <a:t>признака</a:t>
            </a:r>
            <a:r>
              <a:rPr lang="ru-RU" sz="2400" dirty="0">
                <a:solidFill>
                  <a:schemeClr val="bg1">
                    <a:lumMod val="50000"/>
                  </a:schemeClr>
                </a:solidFill>
                <a:latin typeface="Times New Roman" pitchFamily="18" charset="0"/>
                <a:cs typeface="Times New Roman" pitchFamily="18" charset="0"/>
              </a:rPr>
              <a:t>»</a:t>
            </a:r>
            <a:r>
              <a:rPr lang="ru-RU" sz="2400" dirty="0">
                <a:solidFill>
                  <a:schemeClr val="accent6">
                    <a:lumMod val="50000"/>
                  </a:schemeClr>
                </a:solidFill>
                <a:latin typeface="Times New Roman" pitchFamily="18" charset="0"/>
                <a:cs typeface="Times New Roman" pitchFamily="18" charset="0"/>
              </a:rPr>
              <a:t/>
            </a:r>
            <a:br>
              <a:rPr lang="ru-RU" sz="2400" dirty="0">
                <a:solidFill>
                  <a:schemeClr val="accent6">
                    <a:lumMod val="50000"/>
                  </a:schemeClr>
                </a:solidFill>
                <a:latin typeface="Times New Roman" pitchFamily="18" charset="0"/>
                <a:cs typeface="Times New Roman" pitchFamily="18" charset="0"/>
              </a:rPr>
            </a:br>
            <a:r>
              <a:rPr lang="ru-RU" sz="2400" u="sng" dirty="0" smtClean="0">
                <a:solidFill>
                  <a:schemeClr val="accent6">
                    <a:lumMod val="50000"/>
                  </a:schemeClr>
                </a:solidFill>
                <a:latin typeface="Times New Roman" pitchFamily="18" charset="0"/>
                <a:cs typeface="Times New Roman" pitchFamily="18" charset="0"/>
              </a:rPr>
              <a:t/>
            </a:r>
            <a:br>
              <a:rPr lang="ru-RU" sz="2400" u="sng" dirty="0" smtClean="0">
                <a:solidFill>
                  <a:schemeClr val="accent6">
                    <a:lumMod val="50000"/>
                  </a:schemeClr>
                </a:solidFill>
                <a:latin typeface="Times New Roman" pitchFamily="18" charset="0"/>
                <a:cs typeface="Times New Roman" pitchFamily="18" charset="0"/>
              </a:rPr>
            </a:br>
            <a:r>
              <a:rPr lang="ru-RU" sz="2400" dirty="0" smtClean="0">
                <a:solidFill>
                  <a:schemeClr val="accent6">
                    <a:lumMod val="50000"/>
                  </a:schemeClr>
                </a:solidFill>
                <a:latin typeface="Times New Roman" pitchFamily="18" charset="0"/>
                <a:cs typeface="Times New Roman" pitchFamily="18" charset="0"/>
              </a:rPr>
              <a:t>1.5</a:t>
            </a:r>
            <a:r>
              <a:rPr lang="ru-RU" sz="2400" dirty="0">
                <a:solidFill>
                  <a:schemeClr val="accent6">
                    <a:lumMod val="50000"/>
                  </a:schemeClr>
                </a:solidFill>
                <a:latin typeface="Times New Roman" pitchFamily="18" charset="0"/>
                <a:cs typeface="Times New Roman" pitchFamily="18" charset="0"/>
              </a:rPr>
              <a:t>. О</a:t>
            </a:r>
            <a:r>
              <a:rPr lang="en-US" sz="2400" dirty="0" err="1">
                <a:solidFill>
                  <a:schemeClr val="accent6">
                    <a:lumMod val="50000"/>
                  </a:schemeClr>
                </a:solidFill>
                <a:latin typeface="Times New Roman" pitchFamily="18" charset="0"/>
                <a:cs typeface="Times New Roman" pitchFamily="18" charset="0"/>
              </a:rPr>
              <a:t>собенности</a:t>
            </a:r>
            <a:r>
              <a:rPr lang="en-US" sz="2400" dirty="0">
                <a:solidFill>
                  <a:schemeClr val="accent6">
                    <a:lumMod val="50000"/>
                  </a:schemeClr>
                </a:solidFill>
                <a:latin typeface="Times New Roman" pitchFamily="18" charset="0"/>
                <a:cs typeface="Times New Roman" pitchFamily="18" charset="0"/>
              </a:rPr>
              <a:t> </a:t>
            </a:r>
            <a:r>
              <a:rPr lang="en-US" sz="2400" dirty="0" err="1">
                <a:solidFill>
                  <a:schemeClr val="accent6">
                    <a:lumMod val="50000"/>
                  </a:schemeClr>
                </a:solidFill>
                <a:latin typeface="Times New Roman" pitchFamily="18" charset="0"/>
                <a:cs typeface="Times New Roman" pitchFamily="18" charset="0"/>
              </a:rPr>
              <a:t>проявления</a:t>
            </a:r>
            <a:r>
              <a:rPr lang="en-US" sz="2400" dirty="0">
                <a:solidFill>
                  <a:schemeClr val="accent6">
                    <a:lumMod val="50000"/>
                  </a:schemeClr>
                </a:solidFill>
                <a:latin typeface="Times New Roman" pitchFamily="18" charset="0"/>
                <a:cs typeface="Times New Roman" pitchFamily="18" charset="0"/>
              </a:rPr>
              <a:t> </a:t>
            </a:r>
            <a:r>
              <a:rPr lang="en-US" sz="2400" dirty="0" err="1">
                <a:solidFill>
                  <a:schemeClr val="accent6">
                    <a:lumMod val="50000"/>
                  </a:schemeClr>
                </a:solidFill>
                <a:latin typeface="Times New Roman" pitchFamily="18" charset="0"/>
                <a:cs typeface="Times New Roman" pitchFamily="18" charset="0"/>
              </a:rPr>
              <a:t>ресурса</a:t>
            </a:r>
            <a:r>
              <a:rPr lang="en-US" sz="2400" dirty="0">
                <a:solidFill>
                  <a:schemeClr val="accent6">
                    <a:lumMod val="50000"/>
                  </a:schemeClr>
                </a:solidFill>
                <a:latin typeface="Times New Roman" pitchFamily="18" charset="0"/>
                <a:cs typeface="Times New Roman" pitchFamily="18" charset="0"/>
              </a:rPr>
              <a:t> </a:t>
            </a:r>
            <a:r>
              <a:rPr lang="ru-RU" sz="2400" dirty="0" smtClean="0">
                <a:solidFill>
                  <a:schemeClr val="accent6">
                    <a:lumMod val="50000"/>
                  </a:schemeClr>
                </a:solidFill>
                <a:latin typeface="Times New Roman" pitchFamily="18" charset="0"/>
                <a:cs typeface="Times New Roman" pitchFamily="18" charset="0"/>
              </a:rPr>
              <a:t>                                   13</a:t>
            </a:r>
            <a:br>
              <a:rPr lang="ru-RU" sz="2400" dirty="0" smtClean="0">
                <a:solidFill>
                  <a:schemeClr val="accent6">
                    <a:lumMod val="50000"/>
                  </a:schemeClr>
                </a:solidFill>
                <a:latin typeface="Times New Roman" pitchFamily="18" charset="0"/>
                <a:cs typeface="Times New Roman" pitchFamily="18" charset="0"/>
              </a:rPr>
            </a:br>
            <a:r>
              <a:rPr lang="ru-RU" sz="2400" dirty="0" smtClean="0">
                <a:solidFill>
                  <a:schemeClr val="accent6">
                    <a:lumMod val="50000"/>
                  </a:schemeClr>
                </a:solidFill>
                <a:latin typeface="Times New Roman" pitchFamily="18" charset="0"/>
                <a:cs typeface="Times New Roman" pitchFamily="18" charset="0"/>
              </a:rPr>
              <a:t>«</a:t>
            </a:r>
            <a:r>
              <a:rPr lang="ru-RU" sz="2400" dirty="0">
                <a:solidFill>
                  <a:schemeClr val="accent6">
                    <a:lumMod val="50000"/>
                  </a:schemeClr>
                </a:solidFill>
                <a:latin typeface="Times New Roman" pitchFamily="18" charset="0"/>
                <a:cs typeface="Times New Roman" pitchFamily="18" charset="0"/>
              </a:rPr>
              <a:t>Сопереживающего </a:t>
            </a:r>
            <a:r>
              <a:rPr lang="en-US" sz="2400" dirty="0" err="1">
                <a:solidFill>
                  <a:schemeClr val="accent6">
                    <a:lumMod val="50000"/>
                  </a:schemeClr>
                </a:solidFill>
                <a:latin typeface="Times New Roman" pitchFamily="18" charset="0"/>
                <a:cs typeface="Times New Roman" pitchFamily="18" charset="0"/>
              </a:rPr>
              <a:t>признака</a:t>
            </a:r>
            <a:r>
              <a:rPr lang="ru-RU" sz="2400" dirty="0">
                <a:solidFill>
                  <a:schemeClr val="accent6">
                    <a:lumMod val="50000"/>
                  </a:schemeClr>
                </a:solidFill>
                <a:latin typeface="Times New Roman" pitchFamily="18" charset="0"/>
                <a:cs typeface="Times New Roman" pitchFamily="18" charset="0"/>
              </a:rPr>
              <a:t>»</a:t>
            </a:r>
            <a:r>
              <a:rPr lang="ru-RU" sz="2000" dirty="0">
                <a:solidFill>
                  <a:schemeClr val="bg2"/>
                </a:solidFill>
              </a:rPr>
              <a:t/>
            </a:r>
            <a:br>
              <a:rPr lang="ru-RU" sz="2000" dirty="0">
                <a:solidFill>
                  <a:schemeClr val="bg2"/>
                </a:solidFill>
              </a:rPr>
            </a:br>
            <a:r>
              <a:rPr lang="ru-RU" sz="200" dirty="0" smtClean="0">
                <a:solidFill>
                  <a:schemeClr val="bg2"/>
                </a:solidFill>
              </a:rPr>
              <a:t/>
            </a:r>
            <a:br>
              <a:rPr lang="ru-RU" sz="200" dirty="0" smtClean="0">
                <a:solidFill>
                  <a:schemeClr val="bg2"/>
                </a:solidFill>
              </a:rPr>
            </a:br>
            <a:r>
              <a:rPr lang="ru-RU" sz="200" dirty="0">
                <a:solidFill>
                  <a:schemeClr val="bg2"/>
                </a:solidFill>
              </a:rPr>
              <a:t/>
            </a:r>
            <a:br>
              <a:rPr lang="ru-RU" sz="200" dirty="0">
                <a:solidFill>
                  <a:schemeClr val="bg2"/>
                </a:solidFill>
              </a:rPr>
            </a:br>
            <a:r>
              <a:rPr lang="ru-RU" sz="200" dirty="0" smtClean="0">
                <a:solidFill>
                  <a:schemeClr val="bg2"/>
                </a:solidFill>
              </a:rPr>
              <a:t/>
            </a:r>
            <a:br>
              <a:rPr lang="ru-RU" sz="200" dirty="0" smtClean="0">
                <a:solidFill>
                  <a:schemeClr val="bg2"/>
                </a:solidFill>
              </a:rPr>
            </a:br>
            <a:endParaRPr lang="ru-RU" sz="200" u="sng" dirty="0">
              <a:solidFill>
                <a:schemeClr val="bg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352795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1124744"/>
            <a:ext cx="8640960" cy="5544616"/>
          </a:xfrm>
          <a:solidFill>
            <a:srgbClr val="FFFFFF"/>
          </a:solidFill>
        </p:spPr>
        <p:txBody>
          <a:bodyPr/>
          <a:lstStyle/>
          <a:p>
            <a:pPr marL="0" indent="0" algn="just">
              <a:buNone/>
            </a:pPr>
            <a:r>
              <a:rPr lang="ru-RU" b="1" dirty="0">
                <a:solidFill>
                  <a:schemeClr val="accent6">
                    <a:lumMod val="50000"/>
                  </a:schemeClr>
                </a:solidFill>
                <a:latin typeface="Times New Roman" pitchFamily="18" charset="0"/>
                <a:cs typeface="Times New Roman" pitchFamily="18" charset="0"/>
              </a:rPr>
              <a:t>Дополнительно о </a:t>
            </a:r>
            <a:r>
              <a:rPr lang="ru-RU" b="1" dirty="0" smtClean="0">
                <a:solidFill>
                  <a:schemeClr val="accent6">
                    <a:lumMod val="50000"/>
                  </a:schemeClr>
                </a:solidFill>
                <a:latin typeface="Times New Roman" pitchFamily="18" charset="0"/>
                <a:cs typeface="Times New Roman" pitchFamily="18" charset="0"/>
              </a:rPr>
              <a:t>проективном тестировании,  применяемом </a:t>
            </a:r>
            <a:r>
              <a:rPr lang="ru-RU" b="1" dirty="0">
                <a:solidFill>
                  <a:schemeClr val="accent6">
                    <a:lumMod val="50000"/>
                  </a:schemeClr>
                </a:solidFill>
                <a:latin typeface="Times New Roman" pitchFamily="18" charset="0"/>
                <a:cs typeface="Times New Roman" pitchFamily="18" charset="0"/>
              </a:rPr>
              <a:t>для повышения </a:t>
            </a:r>
            <a:r>
              <a:rPr lang="ru-RU" b="1" dirty="0" smtClean="0">
                <a:solidFill>
                  <a:schemeClr val="accent6">
                    <a:lumMod val="50000"/>
                  </a:schemeClr>
                </a:solidFill>
                <a:latin typeface="Times New Roman" pitchFamily="18" charset="0"/>
                <a:cs typeface="Times New Roman" pitchFamily="18" charset="0"/>
              </a:rPr>
              <a:t>эффективности межличностного </a:t>
            </a:r>
            <a:r>
              <a:rPr lang="ru-RU" b="1" dirty="0" err="1" smtClean="0">
                <a:solidFill>
                  <a:schemeClr val="accent6">
                    <a:lumMod val="50000"/>
                  </a:schemeClr>
                </a:solidFill>
                <a:latin typeface="Times New Roman" pitchFamily="18" charset="0"/>
                <a:cs typeface="Times New Roman" pitchFamily="18" charset="0"/>
              </a:rPr>
              <a:t>взаимо</a:t>
            </a:r>
            <a:r>
              <a:rPr lang="ru-RU" b="1" dirty="0" smtClean="0">
                <a:solidFill>
                  <a:schemeClr val="accent6">
                    <a:lumMod val="50000"/>
                  </a:schemeClr>
                </a:solidFill>
                <a:latin typeface="Times New Roman" pitchFamily="18" charset="0"/>
                <a:cs typeface="Times New Roman" pitchFamily="18" charset="0"/>
              </a:rPr>
              <a:t>-действия раскрывается </a:t>
            </a:r>
            <a:r>
              <a:rPr lang="ru-RU" b="1" dirty="0">
                <a:solidFill>
                  <a:schemeClr val="accent6">
                    <a:lumMod val="50000"/>
                  </a:schemeClr>
                </a:solidFill>
                <a:latin typeface="Times New Roman" pitchFamily="18" charset="0"/>
                <a:cs typeface="Times New Roman" pitchFamily="18" charset="0"/>
              </a:rPr>
              <a:t>в </a:t>
            </a:r>
            <a:r>
              <a:rPr lang="ru-RU" b="1" dirty="0" smtClean="0">
                <a:solidFill>
                  <a:schemeClr val="accent6">
                    <a:lumMod val="50000"/>
                  </a:schemeClr>
                </a:solidFill>
                <a:latin typeface="Times New Roman" pitchFamily="18" charset="0"/>
                <a:cs typeface="Times New Roman" pitchFamily="18" charset="0"/>
              </a:rPr>
              <a:t>семинаре-тренинге (</a:t>
            </a:r>
            <a:r>
              <a:rPr lang="ru-RU" b="1" dirty="0" err="1">
                <a:solidFill>
                  <a:schemeClr val="accent6">
                    <a:lumMod val="50000"/>
                  </a:schemeClr>
                </a:solidFill>
                <a:latin typeface="Times New Roman" pitchFamily="18" charset="0"/>
                <a:cs typeface="Times New Roman" pitchFamily="18" charset="0"/>
              </a:rPr>
              <a:t>коучинге</a:t>
            </a:r>
            <a:r>
              <a:rPr lang="ru-RU" b="1" dirty="0" smtClean="0">
                <a:solidFill>
                  <a:schemeClr val="accent6">
                    <a:lumMod val="50000"/>
                  </a:schemeClr>
                </a:solidFill>
                <a:latin typeface="Times New Roman" pitchFamily="18" charset="0"/>
                <a:cs typeface="Times New Roman" pitchFamily="18" charset="0"/>
              </a:rPr>
              <a:t>) </a:t>
            </a:r>
            <a:r>
              <a:rPr lang="ru-RU" b="1" dirty="0" smtClean="0">
                <a:solidFill>
                  <a:schemeClr val="accent6">
                    <a:lumMod val="50000"/>
                  </a:schemeClr>
                </a:solidFill>
                <a:latin typeface="Times New Roman" pitchFamily="18" charset="0"/>
                <a:cs typeface="Times New Roman" pitchFamily="18" charset="0"/>
              </a:rPr>
              <a:t>«</a:t>
            </a:r>
            <a:r>
              <a:rPr lang="ru-RU" b="1" dirty="0">
                <a:solidFill>
                  <a:schemeClr val="accent6">
                    <a:lumMod val="50000"/>
                  </a:schemeClr>
                </a:solidFill>
                <a:latin typeface="Times New Roman" pitchFamily="18" charset="0"/>
                <a:cs typeface="Times New Roman" pitchFamily="18" charset="0"/>
              </a:rPr>
              <a:t>Авторская технология оптимизации самореализации в </a:t>
            </a:r>
            <a:r>
              <a:rPr lang="ru-RU" b="1" dirty="0" smtClean="0">
                <a:solidFill>
                  <a:schemeClr val="accent6">
                    <a:lumMod val="50000"/>
                  </a:schemeClr>
                </a:solidFill>
                <a:latin typeface="Times New Roman" pitchFamily="18" charset="0"/>
                <a:cs typeface="Times New Roman" pitchFamily="18" charset="0"/>
              </a:rPr>
              <a:t>жизнедеятельности </a:t>
            </a:r>
            <a:r>
              <a:rPr lang="ru-RU" b="1" dirty="0">
                <a:solidFill>
                  <a:schemeClr val="accent6">
                    <a:lumMod val="50000"/>
                  </a:schemeClr>
                </a:solidFill>
                <a:latin typeface="Times New Roman" pitchFamily="18" charset="0"/>
                <a:cs typeface="Times New Roman" pitchFamily="18" charset="0"/>
              </a:rPr>
              <a:t>– интегратор совпадающих интересов». О порядке записи </a:t>
            </a:r>
            <a:r>
              <a:rPr lang="ru-RU" b="1" dirty="0" smtClean="0">
                <a:solidFill>
                  <a:schemeClr val="accent6">
                    <a:lumMod val="50000"/>
                  </a:schemeClr>
                </a:solidFill>
                <a:latin typeface="Times New Roman" pitchFamily="18" charset="0"/>
                <a:cs typeface="Times New Roman" pitchFamily="18" charset="0"/>
              </a:rPr>
              <a:t>будет </a:t>
            </a:r>
            <a:r>
              <a:rPr lang="ru-RU" b="1" dirty="0">
                <a:solidFill>
                  <a:schemeClr val="accent6">
                    <a:lumMod val="50000"/>
                  </a:schemeClr>
                </a:solidFill>
                <a:latin typeface="Times New Roman" pitchFamily="18" charset="0"/>
                <a:cs typeface="Times New Roman" pitchFamily="18" charset="0"/>
              </a:rPr>
              <a:t>сообщено </a:t>
            </a:r>
            <a:r>
              <a:rPr lang="ru-RU" b="1">
                <a:solidFill>
                  <a:schemeClr val="accent6">
                    <a:lumMod val="50000"/>
                  </a:schemeClr>
                </a:solidFill>
                <a:latin typeface="Times New Roman" pitchFamily="18" charset="0"/>
                <a:cs typeface="Times New Roman" pitchFamily="18" charset="0"/>
              </a:rPr>
              <a:t>в </a:t>
            </a:r>
            <a:r>
              <a:rPr lang="ru-RU" b="1" smtClean="0">
                <a:solidFill>
                  <a:schemeClr val="accent6">
                    <a:lumMod val="50000"/>
                  </a:schemeClr>
                </a:solidFill>
                <a:latin typeface="Times New Roman" pitchFamily="18" charset="0"/>
                <a:cs typeface="Times New Roman" pitchFamily="18" charset="0"/>
              </a:rPr>
              <a:t>анонсе, </a:t>
            </a:r>
            <a:r>
              <a:rPr lang="ru-RU" b="1" dirty="0">
                <a:solidFill>
                  <a:schemeClr val="accent6">
                    <a:lumMod val="50000"/>
                  </a:schemeClr>
                </a:solidFill>
                <a:latin typeface="Times New Roman" pitchFamily="18" charset="0"/>
                <a:cs typeface="Times New Roman" pitchFamily="18" charset="0"/>
              </a:rPr>
              <a:t>на  </a:t>
            </a:r>
            <a:r>
              <a:rPr lang="en-US" b="1" dirty="0" err="1">
                <a:solidFill>
                  <a:schemeClr val="accent6">
                    <a:lumMod val="50000"/>
                  </a:schemeClr>
                </a:solidFill>
                <a:latin typeface="Times New Roman" pitchFamily="18" charset="0"/>
                <a:cs typeface="Times New Roman" pitchFamily="18" charset="0"/>
              </a:rPr>
              <a:t>atos-isi</a:t>
            </a:r>
            <a:r>
              <a:rPr lang="ru-RU" b="1" dirty="0">
                <a:solidFill>
                  <a:schemeClr val="accent6">
                    <a:lumMod val="50000"/>
                  </a:schemeClr>
                </a:solidFill>
                <a:latin typeface="Times New Roman" pitchFamily="18" charset="0"/>
                <a:cs typeface="Times New Roman" pitchFamily="18" charset="0"/>
              </a:rPr>
              <a:t>.</a:t>
            </a:r>
            <a:r>
              <a:rPr lang="en-US" b="1" dirty="0">
                <a:solidFill>
                  <a:schemeClr val="accent6">
                    <a:lumMod val="50000"/>
                  </a:schemeClr>
                </a:solidFill>
                <a:latin typeface="Times New Roman" pitchFamily="18" charset="0"/>
                <a:cs typeface="Times New Roman" pitchFamily="18" charset="0"/>
              </a:rPr>
              <a:t>com </a:t>
            </a:r>
            <a:r>
              <a:rPr lang="ru-RU" b="1" dirty="0">
                <a:solidFill>
                  <a:schemeClr val="accent6">
                    <a:lumMod val="50000"/>
                  </a:schemeClr>
                </a:solidFill>
                <a:latin typeface="Times New Roman" pitchFamily="18" charset="0"/>
                <a:cs typeface="Times New Roman" pitchFamily="18" charset="0"/>
              </a:rPr>
              <a:t> (в разделе «Дополнительная информация»).</a:t>
            </a:r>
          </a:p>
          <a:p>
            <a:pPr marL="0" indent="0" algn="just">
              <a:buNone/>
            </a:pPr>
            <a:endParaRPr lang="ru-RU" b="1" dirty="0">
              <a:solidFill>
                <a:schemeClr val="bg1">
                  <a:lumMod val="50000"/>
                </a:schemeClr>
              </a:solidFill>
              <a:latin typeface="Times New Roman" pitchFamily="18" charset="0"/>
              <a:cs typeface="Times New Roman" pitchFamily="18" charset="0"/>
            </a:endParaRPr>
          </a:p>
        </p:txBody>
      </p:sp>
      <p:sp>
        <p:nvSpPr>
          <p:cNvPr id="4" name="Заголовок 3"/>
          <p:cNvSpPr>
            <a:spLocks noGrp="1"/>
          </p:cNvSpPr>
          <p:nvPr>
            <p:ph type="title"/>
          </p:nvPr>
        </p:nvSpPr>
        <p:spPr>
          <a:xfrm>
            <a:off x="251520" y="188640"/>
            <a:ext cx="8640960" cy="1008112"/>
          </a:xfrm>
          <a:solidFill>
            <a:srgbClr val="FDFFE1"/>
          </a:solidFill>
        </p:spPr>
        <p:txBody>
          <a:bodyPr/>
          <a:lstStyle/>
          <a:p>
            <a:r>
              <a:rPr lang="ru-RU" sz="2400" dirty="0" smtClean="0">
                <a:solidFill>
                  <a:schemeClr val="accent6">
                    <a:lumMod val="50000"/>
                  </a:schemeClr>
                </a:solidFill>
                <a:latin typeface="Times New Roman" pitchFamily="18" charset="0"/>
                <a:cs typeface="Times New Roman" pitchFamily="18" charset="0"/>
              </a:rPr>
              <a:t> </a:t>
            </a:r>
            <a:r>
              <a:rPr lang="en-US" sz="2400" dirty="0">
                <a:solidFill>
                  <a:schemeClr val="accent6">
                    <a:lumMod val="50000"/>
                  </a:schemeClr>
                </a:solidFill>
                <a:latin typeface="Times New Roman" pitchFamily="18" charset="0"/>
                <a:cs typeface="Times New Roman" pitchFamily="18" charset="0"/>
              </a:rPr>
              <a:t/>
            </a:r>
            <a:br>
              <a:rPr lang="en-US" sz="2400" dirty="0">
                <a:solidFill>
                  <a:schemeClr val="accent6">
                    <a:lumMod val="50000"/>
                  </a:schemeClr>
                </a:solidFill>
                <a:latin typeface="Times New Roman" pitchFamily="18" charset="0"/>
                <a:cs typeface="Times New Roman" pitchFamily="18" charset="0"/>
              </a:rPr>
            </a:br>
            <a:r>
              <a:rPr lang="ru-RU" sz="2400" dirty="0" smtClean="0">
                <a:solidFill>
                  <a:schemeClr val="bg1">
                    <a:lumMod val="50000"/>
                  </a:schemeClr>
                </a:solidFill>
                <a:latin typeface="Times New Roman" pitchFamily="18" charset="0"/>
                <a:cs typeface="Times New Roman" pitchFamily="18" charset="0"/>
              </a:rPr>
              <a:t>значимо</a:t>
            </a:r>
            <a:r>
              <a:rPr lang="en-US" sz="2400" dirty="0" smtClean="0">
                <a:solidFill>
                  <a:schemeClr val="bg1">
                    <a:lumMod val="50000"/>
                  </a:schemeClr>
                </a:solidFill>
                <a:latin typeface="Times New Roman" pitchFamily="18" charset="0"/>
                <a:cs typeface="Times New Roman" pitchFamily="18" charset="0"/>
              </a:rPr>
              <a:t> </a:t>
            </a:r>
            <a:r>
              <a:rPr lang="ru-RU" sz="2400" dirty="0" smtClean="0">
                <a:solidFill>
                  <a:schemeClr val="bg1">
                    <a:lumMod val="50000"/>
                  </a:schemeClr>
                </a:solidFill>
                <a:latin typeface="Times New Roman" pitchFamily="18" charset="0"/>
                <a:cs typeface="Times New Roman" pitchFamily="18" charset="0"/>
              </a:rPr>
              <a:t> выраженных личностных</a:t>
            </a:r>
            <a:r>
              <a:rPr lang="en-US" sz="2400" dirty="0" smtClean="0">
                <a:solidFill>
                  <a:schemeClr val="bg1">
                    <a:lumMod val="50000"/>
                  </a:schemeClr>
                </a:solidFill>
                <a:latin typeface="Times New Roman" pitchFamily="18" charset="0"/>
                <a:cs typeface="Times New Roman" pitchFamily="18" charset="0"/>
              </a:rPr>
              <a:t> </a:t>
            </a:r>
            <a:r>
              <a:rPr lang="ru-RU" sz="2400" dirty="0" smtClean="0">
                <a:solidFill>
                  <a:schemeClr val="bg1">
                    <a:lumMod val="50000"/>
                  </a:schemeClr>
                </a:solidFill>
                <a:latin typeface="Times New Roman" pitchFamily="18" charset="0"/>
                <a:cs typeface="Times New Roman" pitchFamily="18" charset="0"/>
              </a:rPr>
              <a:t> свойств</a:t>
            </a:r>
            <a:r>
              <a:rPr lang="en-US" sz="2400" dirty="0" smtClean="0">
                <a:solidFill>
                  <a:schemeClr val="bg1">
                    <a:lumMod val="50000"/>
                  </a:schemeClr>
                </a:solidFill>
                <a:latin typeface="Times New Roman" pitchFamily="18" charset="0"/>
                <a:cs typeface="Times New Roman" pitchFamily="18" charset="0"/>
              </a:rPr>
              <a:t> </a:t>
            </a:r>
            <a:r>
              <a:rPr lang="ru-RU" sz="2400" dirty="0" smtClean="0">
                <a:solidFill>
                  <a:schemeClr val="bg1">
                    <a:lumMod val="50000"/>
                  </a:schemeClr>
                </a:solidFill>
                <a:latin typeface="Times New Roman" pitchFamily="18" charset="0"/>
                <a:cs typeface="Times New Roman" pitchFamily="18" charset="0"/>
              </a:rPr>
              <a:t> </a:t>
            </a:r>
            <a:r>
              <a:rPr lang="ru-RU" sz="2400" dirty="0">
                <a:solidFill>
                  <a:schemeClr val="bg1">
                    <a:lumMod val="50000"/>
                  </a:schemeClr>
                </a:solidFill>
                <a:latin typeface="Times New Roman" pitchFamily="18" charset="0"/>
                <a:cs typeface="Times New Roman" pitchFamily="18" charset="0"/>
              </a:rPr>
              <a:t>и </a:t>
            </a:r>
            <a:r>
              <a:rPr lang="en-US" sz="2400" dirty="0" smtClean="0">
                <a:solidFill>
                  <a:schemeClr val="bg1">
                    <a:lumMod val="50000"/>
                  </a:schemeClr>
                </a:solidFill>
                <a:latin typeface="Times New Roman" pitchFamily="18" charset="0"/>
                <a:cs typeface="Times New Roman" pitchFamily="18" charset="0"/>
              </a:rPr>
              <a:t> </a:t>
            </a:r>
            <a:r>
              <a:rPr lang="ru-RU" sz="2400" dirty="0" smtClean="0">
                <a:solidFill>
                  <a:schemeClr val="bg1">
                    <a:lumMod val="50000"/>
                  </a:schemeClr>
                </a:solidFill>
                <a:latin typeface="Times New Roman" pitchFamily="18" charset="0"/>
                <a:cs typeface="Times New Roman" pitchFamily="18" charset="0"/>
              </a:rPr>
              <a:t>особенностей   поведения</a:t>
            </a:r>
            <a:r>
              <a:rPr lang="ru-RU" sz="2400" dirty="0">
                <a:solidFill>
                  <a:schemeClr val="bg1">
                    <a:lumMod val="50000"/>
                  </a:schemeClr>
                </a:solidFill>
                <a:latin typeface="Times New Roman" pitchFamily="18" charset="0"/>
                <a:cs typeface="Times New Roman" pitchFamily="18" charset="0"/>
              </a:rPr>
              <a:t>. </a:t>
            </a:r>
            <a:r>
              <a:rPr lang="ru-RU" sz="2400" dirty="0">
                <a:solidFill>
                  <a:schemeClr val="accent6">
                    <a:lumMod val="50000"/>
                  </a:schemeClr>
                </a:solidFill>
                <a:latin typeface="Times New Roman" pitchFamily="18" charset="0"/>
                <a:cs typeface="Times New Roman" pitchFamily="18" charset="0"/>
              </a:rPr>
              <a:t/>
            </a:r>
            <a:br>
              <a:rPr lang="ru-RU" sz="2400" dirty="0">
                <a:solidFill>
                  <a:schemeClr val="accent6">
                    <a:lumMod val="50000"/>
                  </a:schemeClr>
                </a:solidFill>
                <a:latin typeface="Times New Roman" pitchFamily="18" charset="0"/>
                <a:cs typeface="Times New Roman" pitchFamily="18" charset="0"/>
              </a:rPr>
            </a:br>
            <a:r>
              <a:rPr lang="ru-RU" sz="200" dirty="0" smtClean="0">
                <a:solidFill>
                  <a:schemeClr val="accent6">
                    <a:lumMod val="50000"/>
                  </a:schemeClr>
                </a:solidFill>
              </a:rPr>
              <a:t/>
            </a:r>
            <a:br>
              <a:rPr lang="ru-RU" sz="200" dirty="0" smtClean="0">
                <a:solidFill>
                  <a:schemeClr val="accent6">
                    <a:lumMod val="50000"/>
                  </a:schemeClr>
                </a:solidFill>
              </a:rPr>
            </a:br>
            <a:r>
              <a:rPr lang="ru-RU" sz="200" dirty="0">
                <a:solidFill>
                  <a:schemeClr val="accent6">
                    <a:lumMod val="50000"/>
                  </a:schemeClr>
                </a:solidFill>
              </a:rPr>
              <a:t/>
            </a:r>
            <a:br>
              <a:rPr lang="ru-RU" sz="200" dirty="0">
                <a:solidFill>
                  <a:schemeClr val="accent6">
                    <a:lumMod val="50000"/>
                  </a:schemeClr>
                </a:solidFill>
              </a:rPr>
            </a:br>
            <a:r>
              <a:rPr lang="ru-RU" sz="200" dirty="0" smtClean="0">
                <a:solidFill>
                  <a:schemeClr val="accent6">
                    <a:lumMod val="50000"/>
                  </a:schemeClr>
                </a:solidFill>
              </a:rPr>
              <a:t/>
            </a:r>
            <a:br>
              <a:rPr lang="ru-RU" sz="200" dirty="0" smtClean="0">
                <a:solidFill>
                  <a:schemeClr val="accent6">
                    <a:lumMod val="50000"/>
                  </a:schemeClr>
                </a:solidFill>
              </a:rPr>
            </a:br>
            <a:endParaRPr lang="ru-RU" sz="200" u="sng" dirty="0">
              <a:solidFill>
                <a:schemeClr val="accent6">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003388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512" y="127868"/>
            <a:ext cx="8107264" cy="924868"/>
          </a:xfrm>
          <a:solidFill>
            <a:srgbClr val="FFFFFF"/>
          </a:solidFill>
        </p:spPr>
        <p:txBody>
          <a:bodyPr/>
          <a:lstStyle/>
          <a:p>
            <a:pPr marL="0" indent="0" algn="ctr">
              <a:lnSpc>
                <a:spcPct val="100000"/>
              </a:lnSpc>
            </a:pPr>
            <a:r>
              <a:rPr lang="ru-RU" sz="2300" dirty="0" smtClean="0">
                <a:solidFill>
                  <a:schemeClr val="bg1">
                    <a:lumMod val="75000"/>
                  </a:schemeClr>
                </a:solidFill>
                <a:latin typeface="Times New Roman" pitchFamily="18" charset="0"/>
                <a:cs typeface="Times New Roman" pitchFamily="18" charset="0"/>
              </a:rPr>
              <a:t>1. </a:t>
            </a:r>
            <a:r>
              <a:rPr lang="ru-RU" sz="2300" dirty="0">
                <a:solidFill>
                  <a:schemeClr val="bg1">
                    <a:lumMod val="75000"/>
                  </a:schemeClr>
                </a:solidFill>
                <a:latin typeface="Times New Roman" pitchFamily="18" charset="0"/>
                <a:cs typeface="Times New Roman" pitchFamily="18" charset="0"/>
              </a:rPr>
              <a:t>С</a:t>
            </a:r>
            <a:r>
              <a:rPr lang="ru-RU" sz="2300" kern="1200" dirty="0">
                <a:solidFill>
                  <a:schemeClr val="bg1">
                    <a:lumMod val="75000"/>
                  </a:schemeClr>
                </a:solidFill>
                <a:latin typeface="Times New Roman" pitchFamily="18" charset="0"/>
                <a:cs typeface="Times New Roman" pitchFamily="18" charset="0"/>
              </a:rPr>
              <a:t>ПЕЦИФИЧЕСКИЕ ОСОБЕННОСТИ </a:t>
            </a:r>
            <a:br>
              <a:rPr lang="ru-RU" sz="2300" kern="1200" dirty="0">
                <a:solidFill>
                  <a:schemeClr val="bg1">
                    <a:lumMod val="75000"/>
                  </a:schemeClr>
                </a:solidFill>
                <a:latin typeface="Times New Roman" pitchFamily="18" charset="0"/>
                <a:cs typeface="Times New Roman" pitchFamily="18" charset="0"/>
              </a:rPr>
            </a:br>
            <a:r>
              <a:rPr lang="ru-RU" sz="2300" kern="1200" dirty="0">
                <a:solidFill>
                  <a:schemeClr val="bg1">
                    <a:lumMod val="75000"/>
                  </a:schemeClr>
                </a:solidFill>
                <a:latin typeface="Times New Roman" pitchFamily="18" charset="0"/>
                <a:cs typeface="Times New Roman" pitchFamily="18" charset="0"/>
              </a:rPr>
              <a:t>ПРОЯВЛЕНИЯ КОРНЕВЫХ ПРИЗНАКОВ </a:t>
            </a:r>
            <a:r>
              <a:rPr lang="ru-RU" sz="2300" dirty="0">
                <a:solidFill>
                  <a:schemeClr val="bg1">
                    <a:lumMod val="75000"/>
                  </a:schemeClr>
                </a:solidFill>
                <a:latin typeface="Times New Roman" pitchFamily="18" charset="0"/>
                <a:cs typeface="Times New Roman" pitchFamily="18" charset="0"/>
              </a:rPr>
              <a:t>ХАРАКТЕРА</a:t>
            </a:r>
          </a:p>
        </p:txBody>
      </p:sp>
      <p:sp>
        <p:nvSpPr>
          <p:cNvPr id="22531" name="Rectangle 3"/>
          <p:cNvSpPr>
            <a:spLocks noGrp="1" noChangeArrowheads="1"/>
          </p:cNvSpPr>
          <p:nvPr>
            <p:ph type="body" idx="1"/>
          </p:nvPr>
        </p:nvSpPr>
        <p:spPr>
          <a:xfrm>
            <a:off x="179512" y="1124744"/>
            <a:ext cx="8795580" cy="5544616"/>
          </a:xfrm>
          <a:solidFill>
            <a:srgbClr val="FFFFFF"/>
          </a:solidFill>
        </p:spPr>
        <p:txBody>
          <a:bodyPr/>
          <a:lstStyle/>
          <a:p>
            <a:pPr marL="0" indent="0" algn="just">
              <a:buNone/>
            </a:pPr>
            <a:r>
              <a:rPr lang="ru-RU" b="1" dirty="0">
                <a:solidFill>
                  <a:schemeClr val="accent6">
                    <a:lumMod val="50000"/>
                  </a:schemeClr>
                </a:solidFill>
                <a:latin typeface="Times New Roman" pitchFamily="18" charset="0"/>
                <a:cs typeface="Times New Roman" pitchFamily="18" charset="0"/>
              </a:rPr>
              <a:t>Специфические свойства ресурсов характера проявляются одаренностью личностными </a:t>
            </a:r>
            <a:r>
              <a:rPr lang="ru-RU" b="1" dirty="0">
                <a:solidFill>
                  <a:schemeClr val="accent6">
                    <a:lumMod val="50000"/>
                  </a:schemeClr>
                </a:solidFill>
                <a:latin typeface="Times New Roman" pitchFamily="18" charset="0"/>
                <a:ea typeface="Calibri"/>
                <a:cs typeface="Times New Roman" pitchFamily="18" charset="0"/>
              </a:rPr>
              <a:t>преимуществами, которые за-</a:t>
            </a:r>
            <a:r>
              <a:rPr lang="ru-RU" b="1" dirty="0" err="1">
                <a:solidFill>
                  <a:schemeClr val="accent6">
                    <a:lumMod val="50000"/>
                  </a:schemeClr>
                </a:solidFill>
                <a:latin typeface="Times New Roman" pitchFamily="18" charset="0"/>
                <a:ea typeface="Calibri"/>
                <a:cs typeface="Times New Roman" pitchFamily="18" charset="0"/>
              </a:rPr>
              <a:t>ключаются</a:t>
            </a:r>
            <a:r>
              <a:rPr lang="ru-RU" b="1" dirty="0">
                <a:solidFill>
                  <a:schemeClr val="accent6">
                    <a:lumMod val="50000"/>
                  </a:schemeClr>
                </a:solidFill>
                <a:latin typeface="Times New Roman" pitchFamily="18" charset="0"/>
                <a:ea typeface="Calibri"/>
                <a:cs typeface="Times New Roman" pitchFamily="18" charset="0"/>
              </a:rPr>
              <a:t> в индивидуальном</a:t>
            </a:r>
            <a:r>
              <a:rPr lang="ru-RU" b="1" dirty="0">
                <a:solidFill>
                  <a:schemeClr val="accent6">
                    <a:lumMod val="50000"/>
                  </a:schemeClr>
                </a:solidFill>
                <a:latin typeface="Times New Roman" pitchFamily="18" charset="0"/>
                <a:cs typeface="Times New Roman" pitchFamily="18" charset="0"/>
              </a:rPr>
              <a:t> характерологическом профи-</a:t>
            </a:r>
            <a:r>
              <a:rPr lang="ru-RU" b="1" dirty="0" err="1">
                <a:solidFill>
                  <a:schemeClr val="accent6">
                    <a:lumMod val="50000"/>
                  </a:schemeClr>
                </a:solidFill>
                <a:latin typeface="Times New Roman" pitchFamily="18" charset="0"/>
                <a:cs typeface="Times New Roman" pitchFamily="18" charset="0"/>
              </a:rPr>
              <a:t>ле</a:t>
            </a:r>
            <a:r>
              <a:rPr lang="ru-RU" b="1" dirty="0">
                <a:solidFill>
                  <a:schemeClr val="accent6">
                    <a:lumMod val="50000"/>
                  </a:schemeClr>
                </a:solidFill>
                <a:latin typeface="Times New Roman" pitchFamily="18" charset="0"/>
                <a:cs typeface="Times New Roman" pitchFamily="18" charset="0"/>
              </a:rPr>
              <a:t>.</a:t>
            </a:r>
          </a:p>
          <a:p>
            <a:pPr marL="0" indent="0" algn="just">
              <a:buNone/>
            </a:pPr>
            <a:r>
              <a:rPr lang="ru-RU" b="1" dirty="0" smtClean="0">
                <a:solidFill>
                  <a:schemeClr val="bg1">
                    <a:lumMod val="50000"/>
                  </a:schemeClr>
                </a:solidFill>
                <a:latin typeface="Times New Roman" pitchFamily="18" charset="0"/>
                <a:ea typeface="Calibri"/>
                <a:cs typeface="Times New Roman" pitchFamily="18" charset="0"/>
              </a:rPr>
              <a:t>При этом в наиболее концентрированном  виде их специфика проявляет себя </a:t>
            </a:r>
            <a:r>
              <a:rPr lang="ru-RU" b="1" dirty="0" smtClean="0">
                <a:solidFill>
                  <a:schemeClr val="bg1">
                    <a:lumMod val="50000"/>
                  </a:schemeClr>
                </a:solidFill>
                <a:latin typeface="Times New Roman" pitchFamily="18" charset="0"/>
                <a:cs typeface="Times New Roman" pitchFamily="18" charset="0"/>
              </a:rPr>
              <a:t>выраженными корневыми признаками, </a:t>
            </a:r>
            <a:r>
              <a:rPr lang="ru-RU" b="1" dirty="0">
                <a:solidFill>
                  <a:schemeClr val="bg1">
                    <a:lumMod val="50000"/>
                  </a:schemeClr>
                </a:solidFill>
                <a:latin typeface="Times New Roman" pitchFamily="18" charset="0"/>
                <a:cs typeface="Times New Roman" pitchFamily="18" charset="0"/>
              </a:rPr>
              <a:t>которые могут</a:t>
            </a:r>
            <a:r>
              <a:rPr lang="ru-RU" b="1" cap="all" dirty="0">
                <a:solidFill>
                  <a:schemeClr val="bg1">
                    <a:lumMod val="50000"/>
                  </a:schemeClr>
                </a:solidFill>
                <a:latin typeface="Times New Roman" pitchFamily="18" charset="0"/>
                <a:cs typeface="Times New Roman" pitchFamily="18" charset="0"/>
              </a:rPr>
              <a:t> </a:t>
            </a:r>
            <a:r>
              <a:rPr lang="ru-RU" b="1" dirty="0">
                <a:solidFill>
                  <a:schemeClr val="bg1">
                    <a:lumMod val="50000"/>
                  </a:schemeClr>
                </a:solidFill>
                <a:latin typeface="Times New Roman" pitchFamily="18" charset="0"/>
                <a:cs typeface="Times New Roman" pitchFamily="18" charset="0"/>
              </a:rPr>
              <a:t>возглавлять характерологический профиль, в качестве </a:t>
            </a:r>
            <a:r>
              <a:rPr lang="ru-RU" b="1" i="1" dirty="0">
                <a:solidFill>
                  <a:schemeClr val="bg1">
                    <a:lumMod val="50000"/>
                  </a:schemeClr>
                </a:solidFill>
                <a:latin typeface="Times New Roman" pitchFamily="18" charset="0"/>
                <a:cs typeface="Times New Roman" pitchFamily="18" charset="0"/>
              </a:rPr>
              <a:t>главной черты</a:t>
            </a:r>
            <a:r>
              <a:rPr lang="ru-RU" b="1" dirty="0">
                <a:solidFill>
                  <a:schemeClr val="bg1">
                    <a:lumMod val="50000"/>
                  </a:schemeClr>
                </a:solidFill>
                <a:latin typeface="Times New Roman" pitchFamily="18" charset="0"/>
                <a:cs typeface="Times New Roman" pitchFamily="18" charset="0"/>
              </a:rPr>
              <a:t> </a:t>
            </a:r>
            <a:r>
              <a:rPr lang="ru-RU" b="1" dirty="0" smtClean="0">
                <a:solidFill>
                  <a:schemeClr val="bg1">
                    <a:lumMod val="50000"/>
                  </a:schemeClr>
                </a:solidFill>
                <a:latin typeface="Times New Roman" pitchFamily="18" charset="0"/>
                <a:cs typeface="Times New Roman" pitchFamily="18" charset="0"/>
              </a:rPr>
              <a:t>характера.</a:t>
            </a:r>
          </a:p>
          <a:p>
            <a:pPr marL="0" indent="0" algn="just">
              <a:buNone/>
            </a:pPr>
            <a:r>
              <a:rPr lang="ru-RU" b="1" dirty="0" smtClean="0">
                <a:solidFill>
                  <a:schemeClr val="accent6">
                    <a:lumMod val="50000"/>
                  </a:schemeClr>
                </a:solidFill>
                <a:latin typeface="Times New Roman" pitchFamily="18" charset="0"/>
                <a:cs typeface="Times New Roman" pitchFamily="18" charset="0"/>
              </a:rPr>
              <a:t>В то же время, проявление у </a:t>
            </a:r>
            <a:r>
              <a:rPr lang="ru-RU" b="1" dirty="0">
                <a:solidFill>
                  <a:schemeClr val="accent6">
                    <a:lumMod val="50000"/>
                  </a:schemeClr>
                </a:solidFill>
                <a:latin typeface="Times New Roman" pitchFamily="18" charset="0"/>
                <a:cs typeface="Times New Roman" pitchFamily="18" charset="0"/>
              </a:rPr>
              <a:t>людей </a:t>
            </a:r>
            <a:r>
              <a:rPr lang="ru-RU" b="1" dirty="0" smtClean="0">
                <a:solidFill>
                  <a:schemeClr val="accent6">
                    <a:lumMod val="50000"/>
                  </a:schemeClr>
                </a:solidFill>
                <a:latin typeface="Times New Roman" pitchFamily="18" charset="0"/>
                <a:cs typeface="Times New Roman" pitchFamily="18" charset="0"/>
              </a:rPr>
              <a:t>свойств корневого (ключевого) признака </a:t>
            </a:r>
            <a:r>
              <a:rPr lang="ru-RU" b="1" i="1" dirty="0" smtClean="0">
                <a:solidFill>
                  <a:schemeClr val="accent6">
                    <a:lumMod val="50000"/>
                  </a:schemeClr>
                </a:solidFill>
                <a:latin typeface="Times New Roman" pitchFamily="18" charset="0"/>
                <a:cs typeface="Times New Roman" pitchFamily="18" charset="0"/>
              </a:rPr>
              <a:t>сглаживается </a:t>
            </a:r>
            <a:r>
              <a:rPr lang="ru-RU" b="1" dirty="0">
                <a:solidFill>
                  <a:schemeClr val="accent6">
                    <a:lumMod val="50000"/>
                  </a:schemeClr>
                </a:solidFill>
                <a:latin typeface="Times New Roman" pitchFamily="18" charset="0"/>
                <a:cs typeface="Times New Roman" pitchFamily="18" charset="0"/>
              </a:rPr>
              <a:t>влиянием на главную черту других значимо выраженных </a:t>
            </a:r>
            <a:r>
              <a:rPr lang="ru-RU" b="1" dirty="0" smtClean="0">
                <a:solidFill>
                  <a:schemeClr val="accent6">
                    <a:lumMod val="50000"/>
                  </a:schemeClr>
                </a:solidFill>
                <a:latin typeface="Times New Roman" pitchFamily="18" charset="0"/>
                <a:cs typeface="Times New Roman" pitchFamily="18" charset="0"/>
              </a:rPr>
              <a:t>признаков</a:t>
            </a:r>
            <a:r>
              <a:rPr lang="ru-RU" b="1" i="1" dirty="0" smtClean="0">
                <a:solidFill>
                  <a:schemeClr val="accent6">
                    <a:lumMod val="50000"/>
                  </a:schemeClr>
                </a:solidFill>
                <a:latin typeface="Times New Roman" pitchFamily="18" charset="0"/>
                <a:cs typeface="Times New Roman" pitchFamily="18" charset="0"/>
              </a:rPr>
              <a:t>.</a:t>
            </a:r>
          </a:p>
          <a:p>
            <a:pPr marL="0" indent="0" algn="just">
              <a:buNone/>
            </a:pPr>
            <a:r>
              <a:rPr lang="ru-RU" b="1" i="1" dirty="0" smtClean="0">
                <a:solidFill>
                  <a:schemeClr val="bg1">
                    <a:lumMod val="50000"/>
                  </a:schemeClr>
                </a:solidFill>
                <a:latin typeface="Times New Roman" pitchFamily="18" charset="0"/>
                <a:cs typeface="Times New Roman" pitchFamily="18" charset="0"/>
              </a:rPr>
              <a:t>Именно влияние значимо выраженных  признаков   сообщает  их  комбинации (вместе с</a:t>
            </a:r>
            <a:r>
              <a:rPr lang="ru-RU" b="1" i="1" dirty="0">
                <a:solidFill>
                  <a:schemeClr val="bg1">
                    <a:lumMod val="50000"/>
                  </a:schemeClr>
                </a:solidFill>
                <a:latin typeface="Times New Roman" pitchFamily="18" charset="0"/>
                <a:cs typeface="Times New Roman" pitchFamily="18" charset="0"/>
              </a:rPr>
              <a:t> </a:t>
            </a:r>
            <a:r>
              <a:rPr lang="ru-RU" b="1" i="1" dirty="0" smtClean="0">
                <a:solidFill>
                  <a:schemeClr val="bg1">
                    <a:lumMod val="50000"/>
                  </a:schemeClr>
                </a:solidFill>
                <a:latin typeface="Times New Roman" pitchFamily="18" charset="0"/>
                <a:cs typeface="Times New Roman" pitchFamily="18" charset="0"/>
              </a:rPr>
              <a:t>главной чертой)</a:t>
            </a:r>
            <a:r>
              <a:rPr lang="en-US" b="1" i="1" dirty="0" smtClean="0">
                <a:solidFill>
                  <a:schemeClr val="bg1">
                    <a:lumMod val="50000"/>
                  </a:schemeClr>
                </a:solidFill>
                <a:latin typeface="Times New Roman" pitchFamily="18" charset="0"/>
                <a:cs typeface="Times New Roman" pitchFamily="18" charset="0"/>
              </a:rPr>
              <a:t> </a:t>
            </a:r>
            <a:r>
              <a:rPr lang="ru-RU" b="1" i="1" dirty="0" smtClean="0">
                <a:solidFill>
                  <a:schemeClr val="bg1">
                    <a:lumMod val="50000"/>
                  </a:schemeClr>
                </a:solidFill>
                <a:latin typeface="Times New Roman" pitchFamily="18" charset="0"/>
                <a:cs typeface="Times New Roman" pitchFamily="18" charset="0"/>
              </a:rPr>
              <a:t>  индивидуальность</a:t>
            </a:r>
            <a:endParaRPr lang="ru-RU" b="1" i="1" dirty="0" smtClean="0">
              <a:solidFill>
                <a:schemeClr val="bg1">
                  <a:lumMod val="50000"/>
                </a:schemeClr>
              </a:solidFill>
              <a:latin typeface="Times New Roman" pitchFamily="18" charset="0"/>
              <a:ea typeface="Calibri"/>
              <a:cs typeface="Times New Roman" pitchFamily="18" charset="0"/>
            </a:endParaRPr>
          </a:p>
        </p:txBody>
      </p:sp>
      <p:sp>
        <p:nvSpPr>
          <p:cNvPr id="6" name="Номер слайда 5"/>
          <p:cNvSpPr>
            <a:spLocks noGrp="1"/>
          </p:cNvSpPr>
          <p:nvPr>
            <p:ph type="sldNum" sz="quarter" idx="12"/>
          </p:nvPr>
        </p:nvSpPr>
        <p:spPr>
          <a:xfrm flipV="1">
            <a:off x="7086600" y="6202681"/>
            <a:ext cx="1905000" cy="45719"/>
          </a:xfrm>
        </p:spPr>
        <p:txBody>
          <a:bodyPr/>
          <a:lstStyle/>
          <a:p>
            <a:r>
              <a:rPr lang="ru-RU" sz="2000" dirty="0" smtClean="0"/>
              <a:t> </a:t>
            </a:r>
            <a:fld id="{E808AF7F-2C3E-4123-BBF9-155F0CA03BDC}" type="slidenum">
              <a:rPr lang="ru-RU" sz="2000" smtClean="0"/>
              <a:pPr/>
              <a:t>3</a:t>
            </a:fld>
            <a:endParaRPr lang="ru-RU" sz="2000" dirty="0"/>
          </a:p>
        </p:txBody>
      </p:sp>
      <p:pic>
        <p:nvPicPr>
          <p:cNvPr id="7" name="Рисунок 6" descr="RGD _logo"/>
          <p:cNvPicPr/>
          <p:nvPr/>
        </p:nvPicPr>
        <p:blipFill>
          <a:blip r:embed="rId3" cstate="print"/>
          <a:srcRect/>
          <a:stretch>
            <a:fillRect/>
          </a:stretch>
        </p:blipFill>
        <p:spPr bwMode="auto">
          <a:xfrm>
            <a:off x="8286776" y="142852"/>
            <a:ext cx="688316" cy="690113"/>
          </a:xfrm>
          <a:prstGeom prst="rect">
            <a:avLst/>
          </a:prstGeom>
          <a:noFill/>
        </p:spPr>
      </p:pic>
    </p:spTree>
    <p:extLst>
      <p:ext uri="{BB962C8B-B14F-4D97-AF65-F5344CB8AC3E}">
        <p14:creationId xmlns:p14="http://schemas.microsoft.com/office/powerpoint/2010/main" val="2672217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3663424"/>
            <a:ext cx="8640960" cy="2933928"/>
          </a:xfrm>
          <a:solidFill>
            <a:srgbClr val="FFFFFF"/>
          </a:solidFill>
        </p:spPr>
        <p:txBody>
          <a:bodyPr/>
          <a:lstStyle/>
          <a:p>
            <a:pPr marL="0" indent="0" algn="just">
              <a:buNone/>
            </a:pPr>
            <a:r>
              <a:rPr lang="ru-RU" b="1" i="1" dirty="0" smtClean="0">
                <a:solidFill>
                  <a:schemeClr val="bg1">
                    <a:lumMod val="50000"/>
                  </a:schemeClr>
                </a:solidFill>
                <a:latin typeface="Times New Roman" pitchFamily="18" charset="0"/>
                <a:cs typeface="Times New Roman" pitchFamily="18" charset="0"/>
              </a:rPr>
              <a:t>* Таким образом, последовательностью выполнения задач,   свойственных проявлению главных черт характера в </a:t>
            </a:r>
            <a:r>
              <a:rPr lang="ru-RU" b="1" i="1" dirty="0" err="1" smtClean="0">
                <a:solidFill>
                  <a:schemeClr val="bg1">
                    <a:lumMod val="50000"/>
                  </a:schemeClr>
                </a:solidFill>
                <a:latin typeface="Times New Roman" pitchFamily="18" charset="0"/>
                <a:cs typeface="Times New Roman" pitchFamily="18" charset="0"/>
              </a:rPr>
              <a:t>деяте-льности</a:t>
            </a:r>
            <a:r>
              <a:rPr lang="ru-RU" b="1" i="1" dirty="0" smtClean="0">
                <a:solidFill>
                  <a:schemeClr val="bg1">
                    <a:lumMod val="50000"/>
                  </a:schemeClr>
                </a:solidFill>
                <a:latin typeface="Times New Roman" pitchFamily="18" charset="0"/>
                <a:cs typeface="Times New Roman" pitchFamily="18" charset="0"/>
              </a:rPr>
              <a:t>,   </a:t>
            </a:r>
            <a:r>
              <a:rPr lang="ru-RU" b="1" i="1" dirty="0">
                <a:solidFill>
                  <a:schemeClr val="bg1">
                    <a:lumMod val="50000"/>
                  </a:schemeClr>
                </a:solidFill>
                <a:latin typeface="Times New Roman" pitchFamily="18" charset="0"/>
                <a:cs typeface="Times New Roman" pitchFamily="18" charset="0"/>
              </a:rPr>
              <a:t>проиллюстрируем </a:t>
            </a:r>
            <a:r>
              <a:rPr lang="ru-RU" b="1" i="1" dirty="0" smtClean="0">
                <a:solidFill>
                  <a:schemeClr val="bg1">
                    <a:lumMod val="50000"/>
                  </a:schemeClr>
                </a:solidFill>
                <a:latin typeface="Times New Roman" pitchFamily="18" charset="0"/>
                <a:cs typeface="Times New Roman" pitchFamily="18" charset="0"/>
              </a:rPr>
              <a:t>  определенную    преемствен-</a:t>
            </a:r>
            <a:r>
              <a:rPr lang="ru-RU" b="1" i="1" dirty="0" err="1" smtClean="0">
                <a:solidFill>
                  <a:schemeClr val="bg1">
                    <a:lumMod val="50000"/>
                  </a:schemeClr>
                </a:solidFill>
                <a:latin typeface="Times New Roman" pitchFamily="18" charset="0"/>
                <a:cs typeface="Times New Roman" pitchFamily="18" charset="0"/>
              </a:rPr>
              <a:t>ность</a:t>
            </a:r>
            <a:r>
              <a:rPr lang="ru-RU" b="1" i="1" dirty="0" smtClean="0">
                <a:solidFill>
                  <a:schemeClr val="bg1">
                    <a:lumMod val="50000"/>
                  </a:schemeClr>
                </a:solidFill>
                <a:latin typeface="Times New Roman" pitchFamily="18" charset="0"/>
                <a:cs typeface="Times New Roman" pitchFamily="18" charset="0"/>
              </a:rPr>
              <a:t>  свойств характера в сообществе.</a:t>
            </a:r>
          </a:p>
          <a:p>
            <a:pPr marL="0" indent="0" algn="just">
              <a:buNone/>
            </a:pPr>
            <a:r>
              <a:rPr lang="ru-RU" b="1" dirty="0">
                <a:solidFill>
                  <a:schemeClr val="accent6">
                    <a:lumMod val="50000"/>
                  </a:schemeClr>
                </a:solidFill>
                <a:latin typeface="Times New Roman" pitchFamily="18" charset="0"/>
                <a:cs typeface="Times New Roman" pitchFamily="18" charset="0"/>
              </a:rPr>
              <a:t>Тем самым </a:t>
            </a:r>
            <a:r>
              <a:rPr lang="ru-RU" b="1" dirty="0" smtClean="0">
                <a:solidFill>
                  <a:schemeClr val="accent6">
                    <a:lumMod val="50000"/>
                  </a:schemeClr>
                </a:solidFill>
                <a:latin typeface="Times New Roman" pitchFamily="18" charset="0"/>
                <a:cs typeface="Times New Roman" pitchFamily="18" charset="0"/>
              </a:rPr>
              <a:t>раскроем специфические </a:t>
            </a:r>
            <a:r>
              <a:rPr lang="ru-RU" b="1" dirty="0">
                <a:solidFill>
                  <a:schemeClr val="accent6">
                    <a:lumMod val="50000"/>
                  </a:schemeClr>
                </a:solidFill>
                <a:latin typeface="Times New Roman" pitchFamily="18" charset="0"/>
                <a:cs typeface="Times New Roman" pitchFamily="18" charset="0"/>
              </a:rPr>
              <a:t>свойства ресурсов </a:t>
            </a:r>
            <a:r>
              <a:rPr lang="ru-RU" b="1" dirty="0" smtClean="0">
                <a:solidFill>
                  <a:schemeClr val="accent6">
                    <a:lumMod val="50000"/>
                  </a:schemeClr>
                </a:solidFill>
                <a:latin typeface="Times New Roman" pitchFamily="18" charset="0"/>
                <a:cs typeface="Times New Roman" pitchFamily="18" charset="0"/>
              </a:rPr>
              <a:t>характера, включая и формирование </a:t>
            </a:r>
            <a:r>
              <a:rPr lang="ru-RU" b="1" dirty="0">
                <a:solidFill>
                  <a:schemeClr val="accent6">
                    <a:lumMod val="50000"/>
                  </a:schemeClr>
                </a:solidFill>
                <a:latin typeface="Times New Roman" pitchFamily="18" charset="0"/>
                <a:cs typeface="Times New Roman" pitchFamily="18" charset="0"/>
              </a:rPr>
              <a:t>навыка адекватного </a:t>
            </a:r>
            <a:r>
              <a:rPr lang="ru-RU" b="1" dirty="0" smtClean="0">
                <a:solidFill>
                  <a:schemeClr val="accent6">
                    <a:lumMod val="50000"/>
                  </a:schemeClr>
                </a:solidFill>
                <a:latin typeface="Times New Roman" pitchFamily="18" charset="0"/>
                <a:cs typeface="Times New Roman" pitchFamily="18" charset="0"/>
              </a:rPr>
              <a:t>пользования его </a:t>
            </a:r>
            <a:r>
              <a:rPr lang="ru-RU" b="1" dirty="0">
                <a:solidFill>
                  <a:schemeClr val="accent6">
                    <a:lumMod val="50000"/>
                  </a:schemeClr>
                </a:solidFill>
                <a:latin typeface="Times New Roman" pitchFamily="18" charset="0"/>
                <a:cs typeface="Times New Roman" pitchFamily="18" charset="0"/>
              </a:rPr>
              <a:t>психологическими </a:t>
            </a:r>
            <a:r>
              <a:rPr lang="ru-RU" b="1" dirty="0" smtClean="0">
                <a:solidFill>
                  <a:schemeClr val="accent6">
                    <a:lumMod val="50000"/>
                  </a:schemeClr>
                </a:solidFill>
                <a:latin typeface="Times New Roman" pitchFamily="18" charset="0"/>
                <a:cs typeface="Times New Roman" pitchFamily="18" charset="0"/>
              </a:rPr>
              <a:t>ресурсами.</a:t>
            </a:r>
            <a:endParaRPr lang="ru-RU" b="1" dirty="0">
              <a:solidFill>
                <a:schemeClr val="accent6">
                  <a:lumMod val="50000"/>
                </a:schemeClr>
              </a:solidFill>
              <a:latin typeface="Times New Roman" pitchFamily="18" charset="0"/>
              <a:cs typeface="Times New Roman" pitchFamily="18" charset="0"/>
            </a:endParaRPr>
          </a:p>
          <a:p>
            <a:pPr marL="0" indent="0" algn="just">
              <a:buNone/>
            </a:pPr>
            <a:r>
              <a:rPr lang="ru-RU" b="1" dirty="0" smtClean="0">
                <a:solidFill>
                  <a:schemeClr val="bg1">
                    <a:lumMod val="50000"/>
                  </a:schemeClr>
                </a:solidFill>
                <a:latin typeface="Times New Roman" pitchFamily="18" charset="0"/>
                <a:cs typeface="Times New Roman" pitchFamily="18" charset="0"/>
              </a:rPr>
              <a:t> </a:t>
            </a:r>
            <a:endParaRPr lang="ru-RU" sz="2000" dirty="0">
              <a:solidFill>
                <a:schemeClr val="bg1">
                  <a:lumMod val="50000"/>
                </a:schemeClr>
              </a:solidFill>
            </a:endParaRPr>
          </a:p>
          <a:p>
            <a:pPr marL="0" indent="0" algn="just">
              <a:buNone/>
            </a:pPr>
            <a:endParaRPr lang="ru-RU" sz="2000" dirty="0">
              <a:solidFill>
                <a:schemeClr val="bg1">
                  <a:lumMod val="50000"/>
                </a:schemeClr>
              </a:solidFill>
              <a:latin typeface="Times New Roman" pitchFamily="18" charset="0"/>
              <a:cs typeface="Times New Roman" pitchFamily="18" charset="0"/>
            </a:endParaRPr>
          </a:p>
        </p:txBody>
      </p:sp>
      <p:sp>
        <p:nvSpPr>
          <p:cNvPr id="4" name="Заголовок 3"/>
          <p:cNvSpPr>
            <a:spLocks noGrp="1"/>
          </p:cNvSpPr>
          <p:nvPr>
            <p:ph type="title"/>
          </p:nvPr>
        </p:nvSpPr>
        <p:spPr>
          <a:xfrm>
            <a:off x="251520" y="188640"/>
            <a:ext cx="8640960" cy="3456384"/>
          </a:xfrm>
          <a:solidFill>
            <a:srgbClr val="FDFFE1"/>
          </a:solidFill>
        </p:spPr>
        <p:txBody>
          <a:bodyPr/>
          <a:lstStyle/>
          <a:p>
            <a:r>
              <a:rPr lang="ru-RU" sz="2400" i="1" dirty="0" smtClean="0">
                <a:solidFill>
                  <a:schemeClr val="bg1">
                    <a:lumMod val="50000"/>
                  </a:schemeClr>
                </a:solidFill>
                <a:latin typeface="Times New Roman" pitchFamily="18" charset="0"/>
                <a:cs typeface="Times New Roman" pitchFamily="18" charset="0"/>
              </a:rPr>
              <a:t>одаренности </a:t>
            </a:r>
            <a:r>
              <a:rPr lang="ru-RU" sz="2400" i="1" dirty="0">
                <a:solidFill>
                  <a:schemeClr val="bg1">
                    <a:lumMod val="50000"/>
                  </a:schemeClr>
                </a:solidFill>
                <a:latin typeface="Times New Roman" pitchFamily="18" charset="0"/>
                <a:ea typeface="Calibri"/>
                <a:cs typeface="Times New Roman" pitchFamily="18" charset="0"/>
              </a:rPr>
              <a:t>преимуществами </a:t>
            </a:r>
            <a:r>
              <a:rPr lang="ru-RU" sz="2400" i="1" dirty="0" smtClean="0">
                <a:solidFill>
                  <a:schemeClr val="bg1">
                    <a:lumMod val="50000"/>
                  </a:schemeClr>
                </a:solidFill>
                <a:latin typeface="Times New Roman" pitchFamily="18" charset="0"/>
                <a:ea typeface="Calibri"/>
                <a:cs typeface="Times New Roman" pitchFamily="18" charset="0"/>
              </a:rPr>
              <a:t>характера.</a:t>
            </a:r>
            <a:r>
              <a:rPr lang="ru-RU" sz="2400" i="1" dirty="0" smtClean="0">
                <a:solidFill>
                  <a:schemeClr val="bg1">
                    <a:lumMod val="75000"/>
                  </a:schemeClr>
                </a:solidFill>
                <a:latin typeface="Times New Roman" pitchFamily="18" charset="0"/>
                <a:ea typeface="Calibri"/>
                <a:cs typeface="Times New Roman" pitchFamily="18" charset="0"/>
              </a:rPr>
              <a:t/>
            </a:r>
            <a:br>
              <a:rPr lang="ru-RU" sz="2400" i="1" dirty="0" smtClean="0">
                <a:solidFill>
                  <a:schemeClr val="bg1">
                    <a:lumMod val="75000"/>
                  </a:schemeClr>
                </a:solidFill>
                <a:latin typeface="Times New Roman" pitchFamily="18" charset="0"/>
                <a:ea typeface="Calibri"/>
                <a:cs typeface="Times New Roman" pitchFamily="18" charset="0"/>
              </a:rPr>
            </a:br>
            <a:r>
              <a:rPr lang="ru-RU" sz="2400" dirty="0" smtClean="0">
                <a:solidFill>
                  <a:schemeClr val="accent6">
                    <a:lumMod val="50000"/>
                  </a:schemeClr>
                </a:solidFill>
                <a:latin typeface="Times New Roman" pitchFamily="18" charset="0"/>
                <a:cs typeface="Times New Roman" pitchFamily="18" charset="0"/>
              </a:rPr>
              <a:t>Для </a:t>
            </a:r>
            <a:r>
              <a:rPr lang="ru-RU" sz="2400" dirty="0">
                <a:solidFill>
                  <a:schemeClr val="accent6">
                    <a:lumMod val="50000"/>
                  </a:schemeClr>
                </a:solidFill>
                <a:latin typeface="Times New Roman" pitchFamily="18" charset="0"/>
                <a:cs typeface="Times New Roman" pitchFamily="18" charset="0"/>
              </a:rPr>
              <a:t>узнаваемости ключевых </a:t>
            </a:r>
            <a:r>
              <a:rPr lang="ru-RU" sz="2400" dirty="0" smtClean="0">
                <a:solidFill>
                  <a:schemeClr val="accent6">
                    <a:lumMod val="50000"/>
                  </a:schemeClr>
                </a:solidFill>
                <a:latin typeface="Times New Roman" pitchFamily="18" charset="0"/>
                <a:cs typeface="Times New Roman" pitchFamily="18" charset="0"/>
              </a:rPr>
              <a:t>признаков  рассмотрим  </a:t>
            </a:r>
            <a:r>
              <a:rPr lang="ru-RU" sz="2400" dirty="0" err="1" smtClean="0">
                <a:solidFill>
                  <a:schemeClr val="accent6">
                    <a:lumMod val="50000"/>
                  </a:schemeClr>
                </a:solidFill>
                <a:latin typeface="Times New Roman" pitchFamily="18" charset="0"/>
                <a:cs typeface="Times New Roman" pitchFamily="18" charset="0"/>
              </a:rPr>
              <a:t>специ-фику</a:t>
            </a:r>
            <a:r>
              <a:rPr lang="ru-RU" sz="2400" dirty="0" smtClean="0">
                <a:solidFill>
                  <a:schemeClr val="accent6">
                    <a:lumMod val="50000"/>
                  </a:schemeClr>
                </a:solidFill>
                <a:latin typeface="Times New Roman" pitchFamily="18" charset="0"/>
                <a:cs typeface="Times New Roman" pitchFamily="18" charset="0"/>
              </a:rPr>
              <a:t> их  проявления </a:t>
            </a:r>
            <a:r>
              <a:rPr lang="ru-RU" sz="2400" dirty="0">
                <a:solidFill>
                  <a:schemeClr val="accent6">
                    <a:lumMod val="50000"/>
                  </a:schemeClr>
                </a:solidFill>
                <a:latin typeface="Times New Roman" pitchFamily="18" charset="0"/>
                <a:cs typeface="Times New Roman" pitchFamily="18" charset="0"/>
              </a:rPr>
              <a:t>в</a:t>
            </a:r>
            <a:r>
              <a:rPr lang="ru-RU" sz="2400" dirty="0">
                <a:solidFill>
                  <a:schemeClr val="accent6">
                    <a:lumMod val="50000"/>
                  </a:schemeClr>
                </a:solidFill>
                <a:latin typeface="Times New Roman" pitchFamily="18" charset="0"/>
                <a:ea typeface="Calibri"/>
                <a:cs typeface="Times New Roman" pitchFamily="18" charset="0"/>
              </a:rPr>
              <a:t> концентрированном  виде</a:t>
            </a:r>
            <a:r>
              <a:rPr lang="ru-RU" sz="2400" dirty="0" smtClean="0">
                <a:solidFill>
                  <a:schemeClr val="accent6">
                    <a:lumMod val="50000"/>
                  </a:schemeClr>
                </a:solidFill>
                <a:latin typeface="Times New Roman" pitchFamily="18" charset="0"/>
                <a:ea typeface="Calibri"/>
                <a:cs typeface="Times New Roman" pitchFamily="18" charset="0"/>
              </a:rPr>
              <a:t>,  </a:t>
            </a:r>
            <a:r>
              <a:rPr lang="ru-RU" sz="2400" dirty="0">
                <a:solidFill>
                  <a:schemeClr val="accent6">
                    <a:lumMod val="50000"/>
                  </a:schemeClr>
                </a:solidFill>
                <a:latin typeface="Times New Roman" pitchFamily="18" charset="0"/>
                <a:ea typeface="Calibri"/>
                <a:cs typeface="Times New Roman" pitchFamily="18" charset="0"/>
              </a:rPr>
              <a:t>без </a:t>
            </a:r>
            <a:r>
              <a:rPr lang="ru-RU" sz="2400" dirty="0" smtClean="0">
                <a:solidFill>
                  <a:schemeClr val="accent6">
                    <a:lumMod val="50000"/>
                  </a:schemeClr>
                </a:solidFill>
                <a:latin typeface="Times New Roman" pitchFamily="18" charset="0"/>
                <a:ea typeface="Calibri"/>
                <a:cs typeface="Times New Roman" pitchFamily="18" charset="0"/>
              </a:rPr>
              <a:t> учета </a:t>
            </a:r>
            <a:r>
              <a:rPr lang="ru-RU" sz="2400" dirty="0">
                <a:solidFill>
                  <a:schemeClr val="accent6">
                    <a:lumMod val="50000"/>
                  </a:schemeClr>
                </a:solidFill>
                <a:latin typeface="Times New Roman" pitchFamily="18" charset="0"/>
                <a:ea typeface="Calibri"/>
                <a:cs typeface="Times New Roman" pitchFamily="18" charset="0"/>
              </a:rPr>
              <a:t>влияния на них </a:t>
            </a:r>
            <a:r>
              <a:rPr lang="ru-RU" sz="2400" dirty="0" smtClean="0">
                <a:solidFill>
                  <a:schemeClr val="accent6">
                    <a:lumMod val="50000"/>
                  </a:schemeClr>
                </a:solidFill>
                <a:latin typeface="Times New Roman" pitchFamily="18" charset="0"/>
                <a:ea typeface="Calibri"/>
                <a:cs typeface="Times New Roman" pitchFamily="18" charset="0"/>
              </a:rPr>
              <a:t> других  признаков  (как  правило</a:t>
            </a:r>
            <a:r>
              <a:rPr lang="ru-RU" sz="2400" dirty="0">
                <a:solidFill>
                  <a:schemeClr val="accent6">
                    <a:lumMod val="50000"/>
                  </a:schemeClr>
                </a:solidFill>
                <a:latin typeface="Times New Roman" pitchFamily="18" charset="0"/>
                <a:ea typeface="Calibri"/>
                <a:cs typeface="Times New Roman" pitchFamily="18" charset="0"/>
              </a:rPr>
              <a:t>, </a:t>
            </a:r>
            <a:r>
              <a:rPr lang="ru-RU" sz="2400" dirty="0" smtClean="0">
                <a:solidFill>
                  <a:schemeClr val="accent6">
                    <a:lumMod val="50000"/>
                  </a:schemeClr>
                </a:solidFill>
                <a:latin typeface="Times New Roman" pitchFamily="18" charset="0"/>
                <a:ea typeface="Calibri"/>
                <a:cs typeface="Times New Roman" pitchFamily="18" charset="0"/>
              </a:rPr>
              <a:t> образую-</a:t>
            </a:r>
            <a:r>
              <a:rPr lang="ru-RU" sz="2400" dirty="0" err="1" smtClean="0">
                <a:solidFill>
                  <a:schemeClr val="accent6">
                    <a:lumMod val="50000"/>
                  </a:schemeClr>
                </a:solidFill>
                <a:latin typeface="Times New Roman" pitchFamily="18" charset="0"/>
                <a:ea typeface="Calibri"/>
                <a:cs typeface="Times New Roman" pitchFamily="18" charset="0"/>
              </a:rPr>
              <a:t>щих</a:t>
            </a:r>
            <a:r>
              <a:rPr lang="ru-RU" sz="2400" dirty="0" smtClean="0">
                <a:solidFill>
                  <a:schemeClr val="accent6">
                    <a:lumMod val="50000"/>
                  </a:schemeClr>
                </a:solidFill>
                <a:latin typeface="Times New Roman" pitchFamily="18" charset="0"/>
                <a:ea typeface="Calibri"/>
                <a:cs typeface="Times New Roman" pitchFamily="18" charset="0"/>
              </a:rPr>
              <a:t>, </a:t>
            </a:r>
            <a:r>
              <a:rPr lang="ru-RU" sz="2400" dirty="0">
                <a:solidFill>
                  <a:schemeClr val="accent6">
                    <a:lumMod val="50000"/>
                  </a:schemeClr>
                </a:solidFill>
                <a:latin typeface="Times New Roman" pitchFamily="18" charset="0"/>
                <a:ea typeface="Calibri"/>
                <a:cs typeface="Times New Roman" pitchFamily="18" charset="0"/>
              </a:rPr>
              <a:t>вместе с главной </a:t>
            </a:r>
            <a:r>
              <a:rPr lang="ru-RU" sz="2400" dirty="0" smtClean="0">
                <a:solidFill>
                  <a:schemeClr val="accent6">
                    <a:lumMod val="50000"/>
                  </a:schemeClr>
                </a:solidFill>
                <a:latin typeface="Times New Roman" pitchFamily="18" charset="0"/>
                <a:ea typeface="Calibri"/>
                <a:cs typeface="Times New Roman" pitchFamily="18" charset="0"/>
              </a:rPr>
              <a:t>чертой,  комбинацию </a:t>
            </a:r>
            <a:r>
              <a:rPr lang="ru-RU" sz="2400" dirty="0" smtClean="0">
                <a:solidFill>
                  <a:schemeClr val="accent6">
                    <a:lumMod val="50000"/>
                  </a:schemeClr>
                </a:solidFill>
                <a:latin typeface="Times New Roman" pitchFamily="18" charset="0"/>
                <a:cs typeface="Times New Roman" pitchFamily="18" charset="0"/>
              </a:rPr>
              <a:t> </a:t>
            </a:r>
            <a:r>
              <a:rPr lang="ru-RU" sz="2400" dirty="0">
                <a:solidFill>
                  <a:schemeClr val="accent6">
                    <a:lumMod val="50000"/>
                  </a:schemeClr>
                </a:solidFill>
                <a:latin typeface="Times New Roman" pitchFamily="18" charset="0"/>
                <a:cs typeface="Times New Roman" pitchFamily="18" charset="0"/>
              </a:rPr>
              <a:t>значимо </a:t>
            </a:r>
            <a:r>
              <a:rPr lang="ru-RU" sz="2400" dirty="0" smtClean="0">
                <a:solidFill>
                  <a:schemeClr val="accent6">
                    <a:lumMod val="50000"/>
                  </a:schemeClr>
                </a:solidFill>
                <a:latin typeface="Times New Roman" pitchFamily="18" charset="0"/>
                <a:cs typeface="Times New Roman" pitchFamily="18" charset="0"/>
              </a:rPr>
              <a:t> </a:t>
            </a:r>
            <a:r>
              <a:rPr lang="ru-RU" sz="2400" dirty="0" err="1" smtClean="0">
                <a:solidFill>
                  <a:schemeClr val="accent6">
                    <a:lumMod val="50000"/>
                  </a:schemeClr>
                </a:solidFill>
                <a:latin typeface="Times New Roman" pitchFamily="18" charset="0"/>
                <a:cs typeface="Times New Roman" pitchFamily="18" charset="0"/>
              </a:rPr>
              <a:t>выра-женных</a:t>
            </a:r>
            <a:r>
              <a:rPr lang="ru-RU" sz="2400" dirty="0" smtClean="0">
                <a:solidFill>
                  <a:schemeClr val="accent6">
                    <a:lumMod val="50000"/>
                  </a:schemeClr>
                </a:solidFill>
                <a:latin typeface="Times New Roman" pitchFamily="18" charset="0"/>
                <a:cs typeface="Times New Roman" pitchFamily="18" charset="0"/>
              </a:rPr>
              <a:t> </a:t>
            </a:r>
            <a:r>
              <a:rPr lang="ru-RU" sz="2400" dirty="0">
                <a:solidFill>
                  <a:schemeClr val="accent6">
                    <a:lumMod val="50000"/>
                  </a:schemeClr>
                </a:solidFill>
                <a:latin typeface="Times New Roman" pitchFamily="18" charset="0"/>
                <a:cs typeface="Times New Roman" pitchFamily="18" charset="0"/>
              </a:rPr>
              <a:t>признаков </a:t>
            </a:r>
            <a:r>
              <a:rPr lang="ru-RU" sz="2400" dirty="0" smtClean="0">
                <a:solidFill>
                  <a:schemeClr val="accent6">
                    <a:lumMod val="50000"/>
                  </a:schemeClr>
                </a:solidFill>
                <a:latin typeface="Times New Roman" pitchFamily="18" charset="0"/>
                <a:cs typeface="Times New Roman" pitchFamily="18" charset="0"/>
              </a:rPr>
              <a:t>характера).</a:t>
            </a:r>
            <a:br>
              <a:rPr lang="ru-RU" sz="2400" dirty="0" smtClean="0">
                <a:solidFill>
                  <a:schemeClr val="accent6">
                    <a:lumMod val="50000"/>
                  </a:schemeClr>
                </a:solidFill>
                <a:latin typeface="Times New Roman" pitchFamily="18" charset="0"/>
                <a:cs typeface="Times New Roman" pitchFamily="18" charset="0"/>
              </a:rPr>
            </a:br>
            <a:r>
              <a:rPr lang="ru-RU" sz="2400" dirty="0" smtClean="0">
                <a:solidFill>
                  <a:schemeClr val="bg1">
                    <a:lumMod val="50000"/>
                  </a:schemeClr>
                </a:solidFill>
                <a:latin typeface="Times New Roman" pitchFamily="18" charset="0"/>
                <a:cs typeface="Times New Roman" pitchFamily="18" charset="0"/>
              </a:rPr>
              <a:t>Раскроем корневые  признаки  в  последовательности</a:t>
            </a:r>
            <a:r>
              <a:rPr lang="ru-RU" sz="2400" dirty="0">
                <a:solidFill>
                  <a:schemeClr val="bg1">
                    <a:lumMod val="50000"/>
                  </a:schemeClr>
                </a:solidFill>
                <a:latin typeface="Times New Roman" pitchFamily="18" charset="0"/>
                <a:cs typeface="Times New Roman" pitchFamily="18" charset="0"/>
              </a:rPr>
              <a:t>, </a:t>
            </a:r>
            <a:r>
              <a:rPr lang="ru-RU" sz="2400" dirty="0" smtClean="0">
                <a:solidFill>
                  <a:schemeClr val="bg1">
                    <a:lumMod val="50000"/>
                  </a:schemeClr>
                </a:solidFill>
                <a:latin typeface="Times New Roman" pitchFamily="18" charset="0"/>
                <a:cs typeface="Times New Roman" pitchFamily="18" charset="0"/>
              </a:rPr>
              <a:t> </a:t>
            </a:r>
            <a:r>
              <a:rPr lang="ru-RU" sz="2400" dirty="0" err="1" smtClean="0">
                <a:solidFill>
                  <a:schemeClr val="bg1">
                    <a:lumMod val="50000"/>
                  </a:schemeClr>
                </a:solidFill>
                <a:latin typeface="Times New Roman" pitchFamily="18" charset="0"/>
                <a:cs typeface="Times New Roman" pitchFamily="18" charset="0"/>
              </a:rPr>
              <a:t>обус</a:t>
            </a:r>
            <a:r>
              <a:rPr lang="ru-RU" sz="2400" dirty="0" smtClean="0">
                <a:solidFill>
                  <a:schemeClr val="bg1">
                    <a:lumMod val="50000"/>
                  </a:schemeClr>
                </a:solidFill>
                <a:latin typeface="Times New Roman" pitchFamily="18" charset="0"/>
                <a:cs typeface="Times New Roman" pitchFamily="18" charset="0"/>
              </a:rPr>
              <a:t>-ловленной  алгоритмом  востребованности  ресурсов  </a:t>
            </a:r>
            <a:r>
              <a:rPr lang="ru-RU" sz="2400" dirty="0" err="1" smtClean="0">
                <a:solidFill>
                  <a:schemeClr val="bg1">
                    <a:lumMod val="50000"/>
                  </a:schemeClr>
                </a:solidFill>
                <a:latin typeface="Times New Roman" pitchFamily="18" charset="0"/>
                <a:cs typeface="Times New Roman" pitchFamily="18" charset="0"/>
              </a:rPr>
              <a:t>харак-тера</a:t>
            </a:r>
            <a:r>
              <a:rPr lang="ru-RU" sz="2400" dirty="0" smtClean="0">
                <a:solidFill>
                  <a:schemeClr val="bg1">
                    <a:lumMod val="50000"/>
                  </a:schemeClr>
                </a:solidFill>
                <a:latin typeface="Times New Roman" pitchFamily="18" charset="0"/>
                <a:cs typeface="Times New Roman" pitchFamily="18" charset="0"/>
              </a:rPr>
              <a:t> </a:t>
            </a:r>
            <a:r>
              <a:rPr lang="ru-RU" sz="2400" dirty="0">
                <a:solidFill>
                  <a:schemeClr val="bg1">
                    <a:lumMod val="50000"/>
                  </a:schemeClr>
                </a:solidFill>
                <a:latin typeface="Times New Roman" pitchFamily="18" charset="0"/>
                <a:cs typeface="Times New Roman" pitchFamily="18" charset="0"/>
              </a:rPr>
              <a:t>в развивающемся сообществе</a:t>
            </a:r>
            <a:r>
              <a:rPr lang="ru-RU" sz="2400" dirty="0" smtClean="0">
                <a:solidFill>
                  <a:schemeClr val="bg1">
                    <a:lumMod val="50000"/>
                  </a:schemeClr>
                </a:solidFill>
                <a:latin typeface="Times New Roman" pitchFamily="18" charset="0"/>
                <a:cs typeface="Times New Roman" pitchFamily="18" charset="0"/>
              </a:rPr>
              <a:t>.*</a:t>
            </a:r>
            <a:r>
              <a:rPr lang="ru-RU" sz="2000" dirty="0">
                <a:solidFill>
                  <a:schemeClr val="bg2"/>
                </a:solidFill>
              </a:rPr>
              <a:t/>
            </a:r>
            <a:br>
              <a:rPr lang="ru-RU" sz="2000" dirty="0">
                <a:solidFill>
                  <a:schemeClr val="bg2"/>
                </a:solidFill>
              </a:rPr>
            </a:br>
            <a:r>
              <a:rPr lang="ru-RU" sz="200" dirty="0" smtClean="0">
                <a:solidFill>
                  <a:schemeClr val="bg2"/>
                </a:solidFill>
              </a:rPr>
              <a:t/>
            </a:r>
            <a:br>
              <a:rPr lang="ru-RU" sz="200" dirty="0" smtClean="0">
                <a:solidFill>
                  <a:schemeClr val="bg2"/>
                </a:solidFill>
              </a:rPr>
            </a:br>
            <a:r>
              <a:rPr lang="ru-RU" sz="200" dirty="0">
                <a:solidFill>
                  <a:schemeClr val="bg2"/>
                </a:solidFill>
              </a:rPr>
              <a:t/>
            </a:r>
            <a:br>
              <a:rPr lang="ru-RU" sz="200" dirty="0">
                <a:solidFill>
                  <a:schemeClr val="bg2"/>
                </a:solidFill>
              </a:rPr>
            </a:br>
            <a:r>
              <a:rPr lang="ru-RU" sz="200" dirty="0" smtClean="0">
                <a:solidFill>
                  <a:schemeClr val="bg2"/>
                </a:solidFill>
              </a:rPr>
              <a:t/>
            </a:r>
            <a:br>
              <a:rPr lang="ru-RU" sz="200" dirty="0" smtClean="0">
                <a:solidFill>
                  <a:schemeClr val="bg2"/>
                </a:solidFill>
              </a:rPr>
            </a:br>
            <a:endParaRPr lang="ru-RU" sz="200" u="sng" dirty="0">
              <a:solidFill>
                <a:schemeClr val="bg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321410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512" y="142852"/>
            <a:ext cx="7963248" cy="780351"/>
          </a:xfrm>
          <a:solidFill>
            <a:srgbClr val="FFFFFF"/>
          </a:solidFill>
        </p:spPr>
        <p:txBody>
          <a:bodyPr/>
          <a:lstStyle/>
          <a:p>
            <a:pPr algn="ct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200" kern="1200" dirty="0" smtClean="0">
                <a:solidFill>
                  <a:schemeClr val="accent6">
                    <a:lumMod val="75000"/>
                  </a:schemeClr>
                </a:solidFill>
                <a:latin typeface="Times New Roman" pitchFamily="18" charset="0"/>
                <a:cs typeface="Times New Roman" pitchFamily="18" charset="0"/>
              </a:rPr>
              <a:t/>
            </a:r>
            <a:br>
              <a:rPr lang="ru-RU" sz="2200" kern="1200" dirty="0" smtClean="0">
                <a:solidFill>
                  <a:schemeClr val="accent6">
                    <a:lumMod val="75000"/>
                  </a:schemeClr>
                </a:solidFill>
                <a:latin typeface="Times New Roman" pitchFamily="18" charset="0"/>
                <a:cs typeface="Times New Roman" pitchFamily="18" charset="0"/>
              </a:rPr>
            </a:br>
            <a:r>
              <a:rPr lang="ru-RU" sz="2200" dirty="0">
                <a:solidFill>
                  <a:schemeClr val="bg1">
                    <a:lumMod val="75000"/>
                  </a:schemeClr>
                </a:solidFill>
                <a:latin typeface="Times New Roman" pitchFamily="18" charset="0"/>
                <a:cs typeface="Times New Roman" pitchFamily="18" charset="0"/>
              </a:rPr>
              <a:t>1</a:t>
            </a:r>
            <a:r>
              <a:rPr lang="ru-RU" sz="2200" dirty="0" smtClean="0">
                <a:solidFill>
                  <a:schemeClr val="bg1">
                    <a:lumMod val="75000"/>
                  </a:schemeClr>
                </a:solidFill>
                <a:latin typeface="Times New Roman" pitchFamily="18" charset="0"/>
                <a:cs typeface="Times New Roman" pitchFamily="18" charset="0"/>
              </a:rPr>
              <a:t>.1. </a:t>
            </a:r>
            <a:r>
              <a:rPr lang="en-US" sz="2200" dirty="0" smtClean="0">
                <a:solidFill>
                  <a:schemeClr val="bg1">
                    <a:lumMod val="75000"/>
                  </a:schemeClr>
                </a:solidFill>
                <a:latin typeface="Times New Roman" pitchFamily="18" charset="0"/>
                <a:cs typeface="Times New Roman" pitchFamily="18" charset="0"/>
              </a:rPr>
              <a:t>ОСОБЕННОСТИ ПРОЯВЛЕНИЯ </a:t>
            </a:r>
            <a:r>
              <a:rPr lang="ru-RU" sz="2200" dirty="0" smtClean="0">
                <a:solidFill>
                  <a:schemeClr val="bg1">
                    <a:lumMod val="75000"/>
                  </a:schemeClr>
                </a:solidFill>
                <a:latin typeface="Times New Roman" pitchFamily="18" charset="0"/>
                <a:cs typeface="Times New Roman" pitchFamily="18" charset="0"/>
              </a:rPr>
              <a:t/>
            </a:r>
            <a:br>
              <a:rPr lang="ru-RU" sz="2200" dirty="0" smtClean="0">
                <a:solidFill>
                  <a:schemeClr val="bg1">
                    <a:lumMod val="75000"/>
                  </a:schemeClr>
                </a:solidFill>
                <a:latin typeface="Times New Roman" pitchFamily="18" charset="0"/>
                <a:cs typeface="Times New Roman" pitchFamily="18" charset="0"/>
              </a:rPr>
            </a:br>
            <a:r>
              <a:rPr lang="en-US" sz="2200" dirty="0" smtClean="0">
                <a:solidFill>
                  <a:schemeClr val="bg1">
                    <a:lumMod val="75000"/>
                  </a:schemeClr>
                </a:solidFill>
                <a:latin typeface="Times New Roman" pitchFamily="18" charset="0"/>
                <a:cs typeface="Times New Roman" pitchFamily="18" charset="0"/>
              </a:rPr>
              <a:t>РЕСУРСА </a:t>
            </a:r>
            <a:r>
              <a:rPr lang="ru-RU" sz="2200" dirty="0" smtClean="0">
                <a:solidFill>
                  <a:schemeClr val="bg1">
                    <a:lumMod val="75000"/>
                  </a:schemeClr>
                </a:solidFill>
                <a:latin typeface="Times New Roman" pitchFamily="18" charset="0"/>
                <a:cs typeface="Times New Roman" pitchFamily="18" charset="0"/>
              </a:rPr>
              <a:t>«ТВОРЧЕСКОГО </a:t>
            </a:r>
            <a:r>
              <a:rPr lang="en-US" sz="2200" dirty="0" smtClean="0">
                <a:solidFill>
                  <a:schemeClr val="bg1">
                    <a:lumMod val="75000"/>
                  </a:schemeClr>
                </a:solidFill>
                <a:latin typeface="Times New Roman" pitchFamily="18" charset="0"/>
                <a:cs typeface="Times New Roman" pitchFamily="18" charset="0"/>
              </a:rPr>
              <a:t>ПРИЗНАКА</a:t>
            </a:r>
            <a:r>
              <a:rPr lang="ru-RU" sz="2200" dirty="0" smtClean="0">
                <a:solidFill>
                  <a:schemeClr val="bg1">
                    <a:lumMod val="75000"/>
                  </a:schemeClr>
                </a:solidFill>
                <a:latin typeface="Times New Roman" pitchFamily="18" charset="0"/>
                <a:cs typeface="Times New Roman" pitchFamily="18" charset="0"/>
              </a:rPr>
              <a:t>»</a:t>
            </a:r>
            <a:endParaRPr lang="ru-RU" sz="2200" b="0" i="1" dirty="0">
              <a:solidFill>
                <a:schemeClr val="accent6">
                  <a:lumMod val="50000"/>
                </a:schemeClr>
              </a:solidFill>
              <a:latin typeface="Times New Roman" pitchFamily="18" charset="0"/>
              <a:cs typeface="Times New Roman" pitchFamily="18" charset="0"/>
            </a:endParaRPr>
          </a:p>
        </p:txBody>
      </p:sp>
      <p:sp>
        <p:nvSpPr>
          <p:cNvPr id="22531" name="Rectangle 3"/>
          <p:cNvSpPr>
            <a:spLocks noGrp="1" noChangeArrowheads="1"/>
          </p:cNvSpPr>
          <p:nvPr>
            <p:ph type="body" idx="1"/>
          </p:nvPr>
        </p:nvSpPr>
        <p:spPr>
          <a:xfrm>
            <a:off x="156242" y="908720"/>
            <a:ext cx="8786874" cy="5832648"/>
          </a:xfrm>
          <a:solidFill>
            <a:srgbClr val="FFFFCC"/>
          </a:solidFill>
        </p:spPr>
        <p:txBody>
          <a:bodyPr/>
          <a:lstStyle/>
          <a:p>
            <a:pPr marL="0" indent="0" algn="just">
              <a:buNone/>
            </a:pPr>
            <a:r>
              <a:rPr lang="ru-RU" b="1" dirty="0">
                <a:solidFill>
                  <a:schemeClr val="accent6">
                    <a:lumMod val="50000"/>
                  </a:schemeClr>
                </a:solidFill>
                <a:latin typeface="Times New Roman" pitchFamily="18" charset="0"/>
                <a:cs typeface="Times New Roman" pitchFamily="18" charset="0"/>
              </a:rPr>
              <a:t>Лица с доминирующим творческим признаком порождают (без ажиотажа, в свойственной им манере «погруженности» в тему, задачу и т.п.) новые преобразовательные идеи (</a:t>
            </a:r>
            <a:r>
              <a:rPr lang="ru-RU" b="1" dirty="0" smtClean="0">
                <a:solidFill>
                  <a:schemeClr val="accent6">
                    <a:lumMod val="50000"/>
                  </a:schemeClr>
                </a:solidFill>
                <a:latin typeface="Times New Roman" pitchFamily="18" charset="0"/>
                <a:cs typeface="Times New Roman" pitchFamily="18" charset="0"/>
              </a:rPr>
              <a:t>фор</a:t>
            </a:r>
            <a:r>
              <a:rPr lang="en-US" b="1" dirty="0" smtClean="0">
                <a:solidFill>
                  <a:schemeClr val="accent6">
                    <a:lumMod val="50000"/>
                  </a:schemeClr>
                </a:solidFill>
                <a:latin typeface="Times New Roman" pitchFamily="18" charset="0"/>
                <a:cs typeface="Times New Roman" pitchFamily="18" charset="0"/>
              </a:rPr>
              <a:t>-</a:t>
            </a:r>
            <a:r>
              <a:rPr lang="ru-RU" b="1" dirty="0" err="1" smtClean="0">
                <a:solidFill>
                  <a:schemeClr val="accent6">
                    <a:lumMod val="50000"/>
                  </a:schemeClr>
                </a:solidFill>
                <a:latin typeface="Times New Roman" pitchFamily="18" charset="0"/>
                <a:cs typeface="Times New Roman" pitchFamily="18" charset="0"/>
              </a:rPr>
              <a:t>мулируют</a:t>
            </a:r>
            <a:r>
              <a:rPr lang="ru-RU" b="1" dirty="0" smtClean="0">
                <a:solidFill>
                  <a:schemeClr val="accent6">
                    <a:lumMod val="50000"/>
                  </a:schemeClr>
                </a:solidFill>
                <a:latin typeface="Times New Roman" pitchFamily="18" charset="0"/>
                <a:cs typeface="Times New Roman" pitchFamily="18" charset="0"/>
              </a:rPr>
              <a:t>/решают </a:t>
            </a:r>
            <a:r>
              <a:rPr lang="ru-RU" b="1" dirty="0">
                <a:solidFill>
                  <a:schemeClr val="accent6">
                    <a:lumMod val="50000"/>
                  </a:schemeClr>
                </a:solidFill>
                <a:latin typeface="Times New Roman" pitchFamily="18" charset="0"/>
                <a:cs typeface="Times New Roman" pitchFamily="18" charset="0"/>
              </a:rPr>
              <a:t>нестандартные задачи и т.п.). </a:t>
            </a:r>
            <a:r>
              <a:rPr lang="ru-RU" b="1" i="1" dirty="0">
                <a:solidFill>
                  <a:schemeClr val="accent6">
                    <a:lumMod val="50000"/>
                  </a:schemeClr>
                </a:solidFill>
                <a:latin typeface="Times New Roman" pitchFamily="18" charset="0"/>
                <a:cs typeface="Times New Roman" pitchFamily="18" charset="0"/>
              </a:rPr>
              <a:t>Они как бы зажигают свечу.</a:t>
            </a:r>
            <a:endParaRPr lang="ru-RU" b="1" dirty="0">
              <a:solidFill>
                <a:schemeClr val="accent6">
                  <a:lumMod val="50000"/>
                </a:schemeClr>
              </a:solidFill>
              <a:latin typeface="Times New Roman" pitchFamily="18" charset="0"/>
              <a:cs typeface="Times New Roman" pitchFamily="18" charset="0"/>
            </a:endParaRPr>
          </a:p>
          <a:p>
            <a:pPr marL="0" indent="0" algn="just">
              <a:buNone/>
            </a:pPr>
            <a:r>
              <a:rPr lang="ru-RU" b="1" dirty="0">
                <a:solidFill>
                  <a:schemeClr val="accent6">
                    <a:lumMod val="50000"/>
                  </a:schemeClr>
                </a:solidFill>
                <a:latin typeface="Times New Roman" pitchFamily="18" charset="0"/>
                <a:cs typeface="Times New Roman" pitchFamily="18" charset="0"/>
              </a:rPr>
              <a:t>При этом данному признаку свойственна тональность, для которой органичны:</a:t>
            </a:r>
          </a:p>
          <a:p>
            <a:pPr marL="0" indent="0" algn="just">
              <a:buNone/>
            </a:pPr>
            <a:r>
              <a:rPr lang="ru-RU" b="1" dirty="0">
                <a:solidFill>
                  <a:schemeClr val="accent6">
                    <a:lumMod val="50000"/>
                  </a:schemeClr>
                </a:solidFill>
                <a:latin typeface="Times New Roman" pitchFamily="18" charset="0"/>
                <a:cs typeface="Times New Roman" pitchFamily="18" charset="0"/>
              </a:rPr>
              <a:t>а) формирование стратегии выполнения задач, </a:t>
            </a:r>
            <a:r>
              <a:rPr lang="ru-RU" b="1" dirty="0" err="1" smtClean="0">
                <a:solidFill>
                  <a:schemeClr val="accent6">
                    <a:lumMod val="50000"/>
                  </a:schemeClr>
                </a:solidFill>
                <a:latin typeface="Times New Roman" pitchFamily="18" charset="0"/>
                <a:cs typeface="Times New Roman" pitchFamily="18" charset="0"/>
              </a:rPr>
              <a:t>предполага</a:t>
            </a:r>
            <a:r>
              <a:rPr lang="en-US" b="1" dirty="0" smtClean="0">
                <a:solidFill>
                  <a:schemeClr val="accent6">
                    <a:lumMod val="50000"/>
                  </a:schemeClr>
                </a:solidFill>
                <a:latin typeface="Times New Roman" pitchFamily="18" charset="0"/>
                <a:cs typeface="Times New Roman" pitchFamily="18" charset="0"/>
              </a:rPr>
              <a:t>-</a:t>
            </a:r>
            <a:r>
              <a:rPr lang="ru-RU" b="1" dirty="0" err="1" smtClean="0">
                <a:solidFill>
                  <a:schemeClr val="accent6">
                    <a:lumMod val="50000"/>
                  </a:schemeClr>
                </a:solidFill>
                <a:latin typeface="Times New Roman" pitchFamily="18" charset="0"/>
                <a:cs typeface="Times New Roman" pitchFamily="18" charset="0"/>
              </a:rPr>
              <a:t>ющих</a:t>
            </a:r>
            <a:r>
              <a:rPr lang="ru-RU" b="1" dirty="0" smtClean="0">
                <a:solidFill>
                  <a:schemeClr val="accent6">
                    <a:lumMod val="50000"/>
                  </a:schemeClr>
                </a:solidFill>
                <a:latin typeface="Times New Roman" pitchFamily="18" charset="0"/>
                <a:cs typeface="Times New Roman" pitchFamily="18" charset="0"/>
              </a:rPr>
              <a:t> </a:t>
            </a:r>
            <a:r>
              <a:rPr lang="ru-RU" b="1" dirty="0">
                <a:solidFill>
                  <a:schemeClr val="accent6">
                    <a:lumMod val="50000"/>
                  </a:schemeClr>
                </a:solidFill>
                <a:latin typeface="Times New Roman" pitchFamily="18" charset="0"/>
                <a:cs typeface="Times New Roman" pitchFamily="18" charset="0"/>
              </a:rPr>
              <a:t>учет не только главных, но и второстепенных</a:t>
            </a:r>
            <a:r>
              <a:rPr lang="ru-RU" b="1" dirty="0" smtClean="0">
                <a:solidFill>
                  <a:schemeClr val="accent6">
                    <a:lumMod val="50000"/>
                  </a:schemeClr>
                </a:solidFill>
                <a:latin typeface="Times New Roman" pitchFamily="18" charset="0"/>
                <a:cs typeface="Times New Roman" pitchFamily="18" charset="0"/>
              </a:rPr>
              <a:t>,</a:t>
            </a:r>
            <a:r>
              <a:rPr lang="en-US" b="1" dirty="0" smtClean="0">
                <a:solidFill>
                  <a:schemeClr val="accent6">
                    <a:lumMod val="50000"/>
                  </a:schemeClr>
                </a:solidFill>
                <a:latin typeface="Times New Roman" pitchFamily="18" charset="0"/>
                <a:cs typeface="Times New Roman" pitchFamily="18" charset="0"/>
              </a:rPr>
              <a:t> </a:t>
            </a:r>
            <a:r>
              <a:rPr lang="ru-RU" b="1" dirty="0" smtClean="0">
                <a:solidFill>
                  <a:schemeClr val="accent6">
                    <a:lumMod val="50000"/>
                  </a:schemeClr>
                </a:solidFill>
                <a:latin typeface="Times New Roman" pitchFamily="18" charset="0"/>
                <a:cs typeface="Times New Roman" pitchFamily="18" charset="0"/>
              </a:rPr>
              <a:t>… </a:t>
            </a:r>
            <a:r>
              <a:rPr lang="ru-RU" b="1" dirty="0">
                <a:solidFill>
                  <a:schemeClr val="accent6">
                    <a:lumMod val="50000"/>
                  </a:schemeClr>
                </a:solidFill>
                <a:latin typeface="Times New Roman" pitchFamily="18" charset="0"/>
                <a:cs typeface="Times New Roman" pitchFamily="18" charset="0"/>
              </a:rPr>
              <a:t>и десяти степенных по значимости обстоятельств; </a:t>
            </a:r>
          </a:p>
          <a:p>
            <a:pPr marL="0" indent="0" algn="just">
              <a:buNone/>
            </a:pPr>
            <a:r>
              <a:rPr lang="ru-RU" b="1" dirty="0">
                <a:solidFill>
                  <a:schemeClr val="accent6">
                    <a:lumMod val="50000"/>
                  </a:schemeClr>
                </a:solidFill>
                <a:latin typeface="Times New Roman" pitchFamily="18" charset="0"/>
                <a:cs typeface="Times New Roman" pitchFamily="18" charset="0"/>
              </a:rPr>
              <a:t>б) выработка решений на основе тщательного анализа;</a:t>
            </a:r>
          </a:p>
          <a:p>
            <a:pPr marL="0" indent="0" algn="just">
              <a:buNone/>
            </a:pPr>
            <a:r>
              <a:rPr lang="ru-RU" b="1" dirty="0">
                <a:solidFill>
                  <a:schemeClr val="accent6">
                    <a:lumMod val="50000"/>
                  </a:schemeClr>
                </a:solidFill>
                <a:latin typeface="Times New Roman" pitchFamily="18" charset="0"/>
                <a:cs typeface="Times New Roman" pitchFamily="18" charset="0"/>
              </a:rPr>
              <a:t>в) желание решать нестандартные задачи</a:t>
            </a:r>
            <a:r>
              <a:rPr lang="ru-RU" b="1" dirty="0" smtClean="0">
                <a:solidFill>
                  <a:schemeClr val="accent6">
                    <a:lumMod val="50000"/>
                  </a:schemeClr>
                </a:solidFill>
                <a:latin typeface="Times New Roman" pitchFamily="18" charset="0"/>
                <a:cs typeface="Times New Roman" pitchFamily="18" charset="0"/>
              </a:rPr>
              <a:t>;</a:t>
            </a:r>
            <a:endParaRPr lang="en-US" b="1" dirty="0" smtClean="0">
              <a:solidFill>
                <a:schemeClr val="accent6">
                  <a:lumMod val="50000"/>
                </a:schemeClr>
              </a:solidFill>
              <a:latin typeface="Times New Roman" pitchFamily="18" charset="0"/>
              <a:cs typeface="Times New Roman" pitchFamily="18" charset="0"/>
            </a:endParaRPr>
          </a:p>
          <a:p>
            <a:pPr marL="0" indent="0" algn="just">
              <a:buNone/>
            </a:pPr>
            <a:r>
              <a:rPr lang="ru-RU" b="1" dirty="0">
                <a:solidFill>
                  <a:schemeClr val="accent6">
                    <a:lumMod val="50000"/>
                  </a:schemeClr>
                </a:solidFill>
                <a:latin typeface="Times New Roman" pitchFamily="18" charset="0"/>
                <a:cs typeface="Times New Roman" pitchFamily="18" charset="0"/>
              </a:rPr>
              <a:t>г) стремление преодолевать трудности </a:t>
            </a:r>
            <a:r>
              <a:rPr lang="ru-RU" b="1" dirty="0" smtClean="0">
                <a:solidFill>
                  <a:schemeClr val="accent6">
                    <a:lumMod val="50000"/>
                  </a:schemeClr>
                </a:solidFill>
                <a:latin typeface="Times New Roman" pitchFamily="18" charset="0"/>
                <a:cs typeface="Times New Roman" pitchFamily="18" charset="0"/>
              </a:rPr>
              <a:t>новыми, в том числе и</a:t>
            </a:r>
            <a:endParaRPr lang="ru-RU" b="1" dirty="0">
              <a:solidFill>
                <a:schemeClr val="accent6">
                  <a:lumMod val="50000"/>
                </a:schemeClr>
              </a:solidFill>
              <a:latin typeface="Times New Roman" pitchFamily="18" charset="0"/>
              <a:cs typeface="Times New Roman" pitchFamily="18" charset="0"/>
            </a:endParaRPr>
          </a:p>
        </p:txBody>
      </p:sp>
      <p:pic>
        <p:nvPicPr>
          <p:cNvPr id="7" name="Рисунок 6" descr="RGD _logo"/>
          <p:cNvPicPr/>
          <p:nvPr/>
        </p:nvPicPr>
        <p:blipFill>
          <a:blip r:embed="rId3" cstate="print"/>
          <a:srcRect/>
          <a:stretch>
            <a:fillRect/>
          </a:stretch>
        </p:blipFill>
        <p:spPr bwMode="auto">
          <a:xfrm>
            <a:off x="8286776" y="142852"/>
            <a:ext cx="688316" cy="690113"/>
          </a:xfrm>
          <a:prstGeom prst="rect">
            <a:avLst/>
          </a:prstGeom>
          <a:noFill/>
        </p:spPr>
      </p:pic>
    </p:spTree>
    <p:extLst>
      <p:ext uri="{BB962C8B-B14F-4D97-AF65-F5344CB8AC3E}">
        <p14:creationId xmlns:p14="http://schemas.microsoft.com/office/powerpoint/2010/main" val="3238452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4293096"/>
            <a:ext cx="8640960" cy="2376264"/>
          </a:xfrm>
          <a:solidFill>
            <a:srgbClr val="FFFFFF"/>
          </a:solidFill>
        </p:spPr>
        <p:txBody>
          <a:bodyPr/>
          <a:lstStyle/>
          <a:p>
            <a:pPr marL="0" indent="0" algn="just">
              <a:buNone/>
            </a:pPr>
            <a:r>
              <a:rPr lang="ru-RU" b="1" i="1" dirty="0">
                <a:solidFill>
                  <a:schemeClr val="accent6">
                    <a:lumMod val="50000"/>
                  </a:schemeClr>
                </a:solidFill>
                <a:latin typeface="Times New Roman" pitchFamily="18" charset="0"/>
                <a:cs typeface="Times New Roman" pitchFamily="18" charset="0"/>
              </a:rPr>
              <a:t>Среди специфических для него особенностей оформления внешности, прежде всего, присутствует дисгармоничное, смешение стилеобразующих деталей. Мимика </a:t>
            </a:r>
            <a:r>
              <a:rPr lang="ru-RU" b="1" i="1" dirty="0" err="1" smtClean="0">
                <a:solidFill>
                  <a:schemeClr val="accent6">
                    <a:lumMod val="50000"/>
                  </a:schemeClr>
                </a:solidFill>
                <a:latin typeface="Times New Roman" pitchFamily="18" charset="0"/>
                <a:cs typeface="Times New Roman" pitchFamily="18" charset="0"/>
              </a:rPr>
              <a:t>пародоксаль</a:t>
            </a:r>
            <a:r>
              <a:rPr lang="ru-RU" b="1" i="1" dirty="0" smtClean="0">
                <a:solidFill>
                  <a:schemeClr val="accent6">
                    <a:lumMod val="50000"/>
                  </a:schemeClr>
                </a:solidFill>
                <a:latin typeface="Times New Roman" pitchFamily="18" charset="0"/>
                <a:cs typeface="Times New Roman" pitchFamily="18" charset="0"/>
              </a:rPr>
              <a:t>-на </a:t>
            </a:r>
            <a:r>
              <a:rPr lang="ru-RU" b="1" i="1" dirty="0">
                <a:solidFill>
                  <a:schemeClr val="accent6">
                    <a:lumMod val="50000"/>
                  </a:schemeClr>
                </a:solidFill>
                <a:latin typeface="Times New Roman" pitchFamily="18" charset="0"/>
                <a:cs typeface="Times New Roman" pitchFamily="18" charset="0"/>
              </a:rPr>
              <a:t>(возникают гримасы, никак не связанные с текущей ситуацией). </a:t>
            </a:r>
            <a:r>
              <a:rPr lang="en-US" b="1" i="1" dirty="0" err="1">
                <a:solidFill>
                  <a:schemeClr val="accent6">
                    <a:lumMod val="50000"/>
                  </a:schemeClr>
                </a:solidFill>
                <a:latin typeface="Times New Roman" pitchFamily="18" charset="0"/>
                <a:cs typeface="Times New Roman" pitchFamily="18" charset="0"/>
              </a:rPr>
              <a:t>Движения</a:t>
            </a:r>
            <a:r>
              <a:rPr lang="en-US" b="1" i="1" dirty="0">
                <a:solidFill>
                  <a:schemeClr val="accent6">
                    <a:lumMod val="50000"/>
                  </a:schemeClr>
                </a:solidFill>
                <a:latin typeface="Times New Roman" pitchFamily="18" charset="0"/>
                <a:cs typeface="Times New Roman" pitchFamily="18" charset="0"/>
              </a:rPr>
              <a:t> </a:t>
            </a:r>
            <a:r>
              <a:rPr lang="en-US" b="1" i="1" dirty="0" err="1">
                <a:solidFill>
                  <a:schemeClr val="accent6">
                    <a:lumMod val="50000"/>
                  </a:schemeClr>
                </a:solidFill>
                <a:latin typeface="Times New Roman" pitchFamily="18" charset="0"/>
                <a:cs typeface="Times New Roman" pitchFamily="18" charset="0"/>
              </a:rPr>
              <a:t>угловатые</a:t>
            </a:r>
            <a:r>
              <a:rPr lang="en-US" b="1" i="1" dirty="0">
                <a:solidFill>
                  <a:schemeClr val="accent6">
                    <a:lumMod val="50000"/>
                  </a:schemeClr>
                </a:solidFill>
                <a:latin typeface="Times New Roman" pitchFamily="18" charset="0"/>
                <a:cs typeface="Times New Roman" pitchFamily="18" charset="0"/>
              </a:rPr>
              <a:t>, </a:t>
            </a:r>
            <a:r>
              <a:rPr lang="en-US" b="1" i="1" dirty="0" err="1">
                <a:solidFill>
                  <a:schemeClr val="accent6">
                    <a:lumMod val="50000"/>
                  </a:schemeClr>
                </a:solidFill>
                <a:latin typeface="Times New Roman" pitchFamily="18" charset="0"/>
                <a:cs typeface="Times New Roman" pitchFamily="18" charset="0"/>
              </a:rPr>
              <a:t>резкие</a:t>
            </a:r>
            <a:r>
              <a:rPr lang="en-US" b="1" i="1" dirty="0">
                <a:solidFill>
                  <a:schemeClr val="accent6">
                    <a:lumMod val="50000"/>
                  </a:schemeClr>
                </a:solidFill>
                <a:latin typeface="Times New Roman" pitchFamily="18" charset="0"/>
                <a:cs typeface="Times New Roman" pitchFamily="18" charset="0"/>
              </a:rPr>
              <a:t>, </a:t>
            </a:r>
            <a:r>
              <a:rPr lang="en-US" b="1" i="1" dirty="0" err="1">
                <a:solidFill>
                  <a:schemeClr val="accent6">
                    <a:lumMod val="50000"/>
                  </a:schemeClr>
                </a:solidFill>
                <a:latin typeface="Times New Roman" pitchFamily="18" charset="0"/>
                <a:cs typeface="Times New Roman" pitchFamily="18" charset="0"/>
              </a:rPr>
              <a:t>неловкие</a:t>
            </a:r>
            <a:r>
              <a:rPr lang="en-US" b="1" i="1" dirty="0">
                <a:solidFill>
                  <a:schemeClr val="accent6">
                    <a:lumMod val="50000"/>
                  </a:schemeClr>
                </a:solidFill>
                <a:latin typeface="Times New Roman" pitchFamily="18" charset="0"/>
                <a:cs typeface="Times New Roman" pitchFamily="18" charset="0"/>
              </a:rPr>
              <a:t>, </a:t>
            </a:r>
            <a:r>
              <a:rPr lang="en-US" b="1" i="1" dirty="0" err="1">
                <a:solidFill>
                  <a:schemeClr val="accent6">
                    <a:lumMod val="50000"/>
                  </a:schemeClr>
                </a:solidFill>
                <a:latin typeface="Times New Roman" pitchFamily="18" charset="0"/>
                <a:cs typeface="Times New Roman" pitchFamily="18" charset="0"/>
              </a:rPr>
              <a:t>плохо</a:t>
            </a:r>
            <a:r>
              <a:rPr lang="en-US" b="1" i="1" dirty="0">
                <a:solidFill>
                  <a:schemeClr val="accent6">
                    <a:lumMod val="50000"/>
                  </a:schemeClr>
                </a:solidFill>
                <a:latin typeface="Times New Roman" pitchFamily="18" charset="0"/>
                <a:cs typeface="Times New Roman" pitchFamily="18" charset="0"/>
              </a:rPr>
              <a:t> </a:t>
            </a:r>
            <a:r>
              <a:rPr lang="en-US" b="1" i="1" dirty="0" err="1">
                <a:solidFill>
                  <a:schemeClr val="accent6">
                    <a:lumMod val="50000"/>
                  </a:schemeClr>
                </a:solidFill>
                <a:latin typeface="Times New Roman" pitchFamily="18" charset="0"/>
                <a:cs typeface="Times New Roman" pitchFamily="18" charset="0"/>
              </a:rPr>
              <a:t>координированные</a:t>
            </a:r>
            <a:r>
              <a:rPr lang="en-US" b="1" i="1" dirty="0">
                <a:solidFill>
                  <a:schemeClr val="accent6">
                    <a:lumMod val="50000"/>
                  </a:schemeClr>
                </a:solidFill>
                <a:latin typeface="Times New Roman" pitchFamily="18" charset="0"/>
                <a:cs typeface="Times New Roman" pitchFamily="18" charset="0"/>
              </a:rPr>
              <a:t>. </a:t>
            </a:r>
            <a:r>
              <a:rPr lang="en-US" b="1" i="1" dirty="0" err="1">
                <a:solidFill>
                  <a:schemeClr val="accent6">
                    <a:lumMod val="50000"/>
                  </a:schemeClr>
                </a:solidFill>
                <a:latin typeface="Times New Roman" pitchFamily="18" charset="0"/>
                <a:cs typeface="Times New Roman" pitchFamily="18" charset="0"/>
              </a:rPr>
              <a:t>Позы</a:t>
            </a:r>
            <a:r>
              <a:rPr lang="en-US" b="1" i="1" dirty="0">
                <a:solidFill>
                  <a:schemeClr val="accent6">
                    <a:lumMod val="50000"/>
                  </a:schemeClr>
                </a:solidFill>
                <a:latin typeface="Times New Roman" pitchFamily="18" charset="0"/>
                <a:cs typeface="Times New Roman" pitchFamily="18" charset="0"/>
              </a:rPr>
              <a:t> </a:t>
            </a:r>
            <a:r>
              <a:rPr lang="en-US" b="1" i="1" dirty="0" err="1">
                <a:solidFill>
                  <a:schemeClr val="accent6">
                    <a:lumMod val="50000"/>
                  </a:schemeClr>
                </a:solidFill>
                <a:latin typeface="Times New Roman" pitchFamily="18" charset="0"/>
                <a:cs typeface="Times New Roman" pitchFamily="18" charset="0"/>
              </a:rPr>
              <a:t>неудобные</a:t>
            </a:r>
            <a:r>
              <a:rPr lang="en-US" b="1" i="1" dirty="0">
                <a:solidFill>
                  <a:schemeClr val="accent6">
                    <a:lumMod val="50000"/>
                  </a:schemeClr>
                </a:solidFill>
                <a:latin typeface="Times New Roman" pitchFamily="18" charset="0"/>
                <a:cs typeface="Times New Roman" pitchFamily="18" charset="0"/>
              </a:rPr>
              <a:t>, </a:t>
            </a:r>
            <a:r>
              <a:rPr lang="en-US" b="1" i="1" dirty="0" err="1">
                <a:solidFill>
                  <a:schemeClr val="accent6">
                    <a:lumMod val="50000"/>
                  </a:schemeClr>
                </a:solidFill>
                <a:latin typeface="Times New Roman" pitchFamily="18" charset="0"/>
                <a:cs typeface="Times New Roman" pitchFamily="18" charset="0"/>
              </a:rPr>
              <a:t>нефункциональные</a:t>
            </a:r>
            <a:r>
              <a:rPr lang="en-US" b="1" i="1" dirty="0">
                <a:solidFill>
                  <a:schemeClr val="accent6">
                    <a:lumMod val="50000"/>
                  </a:schemeClr>
                </a:solidFill>
                <a:latin typeface="Times New Roman" pitchFamily="18" charset="0"/>
                <a:cs typeface="Times New Roman" pitchFamily="18" charset="0"/>
              </a:rPr>
              <a:t>.</a:t>
            </a:r>
            <a:endParaRPr lang="ru-RU" b="1" i="1" dirty="0">
              <a:solidFill>
                <a:schemeClr val="accent6">
                  <a:lumMod val="50000"/>
                </a:schemeClr>
              </a:solidFill>
              <a:latin typeface="Times New Roman" pitchFamily="18" charset="0"/>
              <a:cs typeface="Times New Roman" pitchFamily="18" charset="0"/>
            </a:endParaRPr>
          </a:p>
        </p:txBody>
      </p:sp>
      <p:sp>
        <p:nvSpPr>
          <p:cNvPr id="4" name="Заголовок 3"/>
          <p:cNvSpPr>
            <a:spLocks noGrp="1"/>
          </p:cNvSpPr>
          <p:nvPr>
            <p:ph type="title"/>
          </p:nvPr>
        </p:nvSpPr>
        <p:spPr>
          <a:xfrm>
            <a:off x="251520" y="188640"/>
            <a:ext cx="8640960" cy="4176464"/>
          </a:xfrm>
          <a:solidFill>
            <a:srgbClr val="FDFFE1"/>
          </a:solidFill>
        </p:spPr>
        <p:txBody>
          <a:bodyPr/>
          <a:lstStyle/>
          <a:p>
            <a:r>
              <a:rPr lang="en-US" sz="1600" dirty="0">
                <a:solidFill>
                  <a:schemeClr val="accent6">
                    <a:lumMod val="50000"/>
                  </a:schemeClr>
                </a:solidFill>
                <a:latin typeface="Times New Roman" pitchFamily="18" charset="0"/>
                <a:cs typeface="Times New Roman" pitchFamily="18" charset="0"/>
              </a:rPr>
              <a:t/>
            </a:r>
            <a:br>
              <a:rPr lang="en-US" sz="1600" dirty="0">
                <a:solidFill>
                  <a:schemeClr val="accent6">
                    <a:lumMod val="50000"/>
                  </a:schemeClr>
                </a:solidFill>
                <a:latin typeface="Times New Roman" pitchFamily="18" charset="0"/>
                <a:cs typeface="Times New Roman" pitchFamily="18" charset="0"/>
              </a:rPr>
            </a:br>
            <a:r>
              <a:rPr lang="ru-RU" sz="2400" dirty="0" smtClean="0">
                <a:solidFill>
                  <a:schemeClr val="accent6">
                    <a:lumMod val="50000"/>
                  </a:schemeClr>
                </a:solidFill>
                <a:latin typeface="Times New Roman" pitchFamily="18" charset="0"/>
                <a:cs typeface="Times New Roman" pitchFamily="18" charset="0"/>
              </a:rPr>
              <a:t>(</a:t>
            </a:r>
            <a:r>
              <a:rPr lang="ru-RU" sz="2400" dirty="0">
                <a:solidFill>
                  <a:schemeClr val="accent6">
                    <a:lumMod val="50000"/>
                  </a:schemeClr>
                </a:solidFill>
                <a:latin typeface="Times New Roman" pitchFamily="18" charset="0"/>
                <a:cs typeface="Times New Roman" pitchFamily="18" charset="0"/>
              </a:rPr>
              <a:t>нестандартными) </a:t>
            </a:r>
            <a:r>
              <a:rPr lang="ru-RU" sz="2400" dirty="0" smtClean="0">
                <a:solidFill>
                  <a:schemeClr val="accent6">
                    <a:lumMod val="50000"/>
                  </a:schemeClr>
                </a:solidFill>
                <a:latin typeface="Times New Roman" pitchFamily="18" charset="0"/>
                <a:cs typeface="Times New Roman" pitchFamily="18" charset="0"/>
              </a:rPr>
              <a:t>способами.</a:t>
            </a:r>
            <a:br>
              <a:rPr lang="ru-RU" sz="2400" dirty="0" smtClean="0">
                <a:solidFill>
                  <a:schemeClr val="accent6">
                    <a:lumMod val="50000"/>
                  </a:schemeClr>
                </a:solidFill>
                <a:latin typeface="Times New Roman" pitchFamily="18" charset="0"/>
                <a:cs typeface="Times New Roman" pitchFamily="18" charset="0"/>
              </a:rPr>
            </a:br>
            <a:r>
              <a:rPr lang="ru-RU" sz="2400" dirty="0" smtClean="0">
                <a:solidFill>
                  <a:schemeClr val="accent6">
                    <a:lumMod val="50000"/>
                  </a:schemeClr>
                </a:solidFill>
                <a:latin typeface="Times New Roman" pitchFamily="18" charset="0"/>
                <a:cs typeface="Times New Roman" pitchFamily="18" charset="0"/>
              </a:rPr>
              <a:t>В </a:t>
            </a:r>
            <a:r>
              <a:rPr lang="ru-RU" sz="2400" dirty="0">
                <a:solidFill>
                  <a:schemeClr val="accent6">
                    <a:lumMod val="50000"/>
                  </a:schemeClr>
                </a:solidFill>
                <a:latin typeface="Times New Roman" pitchFamily="18" charset="0"/>
                <a:cs typeface="Times New Roman" pitchFamily="18" charset="0"/>
              </a:rPr>
              <a:t>разговоре, как правило, </a:t>
            </a:r>
            <a:r>
              <a:rPr lang="ru-RU" sz="2400" dirty="0" smtClean="0">
                <a:solidFill>
                  <a:schemeClr val="accent6">
                    <a:lumMod val="50000"/>
                  </a:schemeClr>
                </a:solidFill>
                <a:latin typeface="Times New Roman" pitchFamily="18" charset="0"/>
                <a:cs typeface="Times New Roman" pitchFamily="18" charset="0"/>
              </a:rPr>
              <a:t>пассивны</a:t>
            </a:r>
            <a:r>
              <a:rPr lang="ru-RU" sz="2400" dirty="0">
                <a:solidFill>
                  <a:schemeClr val="accent6">
                    <a:lumMod val="50000"/>
                  </a:schemeClr>
                </a:solidFill>
                <a:latin typeface="Times New Roman" pitchFamily="18" charset="0"/>
                <a:cs typeface="Times New Roman" pitchFamily="18" charset="0"/>
              </a:rPr>
              <a:t>. В аргументации, </a:t>
            </a:r>
            <a:r>
              <a:rPr lang="ru-RU" sz="2400" dirty="0" err="1" smtClean="0">
                <a:solidFill>
                  <a:schemeClr val="accent6">
                    <a:lumMod val="50000"/>
                  </a:schemeClr>
                </a:solidFill>
                <a:latin typeface="Times New Roman" pitchFamily="18" charset="0"/>
                <a:cs typeface="Times New Roman" pitchFamily="18" charset="0"/>
              </a:rPr>
              <a:t>зачас</a:t>
            </a:r>
            <a:r>
              <a:rPr lang="en-US" sz="2400" dirty="0" smtClean="0">
                <a:solidFill>
                  <a:schemeClr val="accent6">
                    <a:lumMod val="50000"/>
                  </a:schemeClr>
                </a:solidFill>
                <a:latin typeface="Times New Roman" pitchFamily="18" charset="0"/>
                <a:cs typeface="Times New Roman" pitchFamily="18" charset="0"/>
              </a:rPr>
              <a:t>-</a:t>
            </a:r>
            <a:r>
              <a:rPr lang="ru-RU" sz="2400" dirty="0" smtClean="0">
                <a:solidFill>
                  <a:schemeClr val="accent6">
                    <a:lumMod val="50000"/>
                  </a:schemeClr>
                </a:solidFill>
                <a:latin typeface="Times New Roman" pitchFamily="18" charset="0"/>
                <a:cs typeface="Times New Roman" pitchFamily="18" charset="0"/>
              </a:rPr>
              <a:t>тую</a:t>
            </a:r>
            <a:r>
              <a:rPr lang="ru-RU" sz="2400" dirty="0">
                <a:solidFill>
                  <a:schemeClr val="accent6">
                    <a:lumMod val="50000"/>
                  </a:schemeClr>
                </a:solidFill>
                <a:latin typeface="Times New Roman" pitchFamily="18" charset="0"/>
                <a:cs typeface="Times New Roman" pitchFamily="18" charset="0"/>
              </a:rPr>
              <a:t>, проявляют противоречивость, </a:t>
            </a:r>
            <a:r>
              <a:rPr lang="ru-RU" sz="2400" dirty="0" smtClean="0">
                <a:solidFill>
                  <a:schemeClr val="accent6">
                    <a:lumMod val="50000"/>
                  </a:schemeClr>
                </a:solidFill>
                <a:latin typeface="Times New Roman" pitchFamily="18" charset="0"/>
                <a:cs typeface="Times New Roman" pitchFamily="18" charset="0"/>
              </a:rPr>
              <a:t>нестандартность</a:t>
            </a:r>
            <a:r>
              <a:rPr lang="ru-RU" sz="2400" dirty="0">
                <a:solidFill>
                  <a:schemeClr val="accent6">
                    <a:lumMod val="50000"/>
                  </a:schemeClr>
                </a:solidFill>
                <a:latin typeface="Times New Roman" pitchFamily="18" charset="0"/>
                <a:cs typeface="Times New Roman" pitchFamily="18" charset="0"/>
              </a:rPr>
              <a:t>. </a:t>
            </a:r>
            <a:r>
              <a:rPr lang="ru-RU" sz="2400" dirty="0" smtClean="0">
                <a:solidFill>
                  <a:schemeClr val="accent6">
                    <a:lumMod val="50000"/>
                  </a:schemeClr>
                </a:solidFill>
                <a:latin typeface="Times New Roman" pitchFamily="18" charset="0"/>
                <a:cs typeface="Times New Roman" pitchFamily="18" charset="0"/>
              </a:rPr>
              <a:t>Обща</a:t>
            </a:r>
            <a:r>
              <a:rPr lang="en-US" sz="2400" dirty="0" smtClean="0">
                <a:solidFill>
                  <a:schemeClr val="accent6">
                    <a:lumMod val="50000"/>
                  </a:schemeClr>
                </a:solidFill>
                <a:latin typeface="Times New Roman" pitchFamily="18" charset="0"/>
                <a:cs typeface="Times New Roman" pitchFamily="18" charset="0"/>
              </a:rPr>
              <a:t>-</a:t>
            </a:r>
            <a:r>
              <a:rPr lang="ru-RU" sz="2400" dirty="0" err="1" smtClean="0">
                <a:solidFill>
                  <a:schemeClr val="accent6">
                    <a:lumMod val="50000"/>
                  </a:schemeClr>
                </a:solidFill>
                <a:latin typeface="Times New Roman" pitchFamily="18" charset="0"/>
                <a:cs typeface="Times New Roman" pitchFamily="18" charset="0"/>
              </a:rPr>
              <a:t>ясь</a:t>
            </a:r>
            <a:r>
              <a:rPr lang="ru-RU" sz="2400" dirty="0">
                <a:solidFill>
                  <a:schemeClr val="accent6">
                    <a:lumMod val="50000"/>
                  </a:schemeClr>
                </a:solidFill>
                <a:latin typeface="Times New Roman" pitchFamily="18" charset="0"/>
                <a:cs typeface="Times New Roman" pitchFamily="18" charset="0"/>
              </a:rPr>
              <a:t>, не желая того, могут проявить резкость, </a:t>
            </a:r>
            <a:r>
              <a:rPr lang="ru-RU" sz="2400" dirty="0" smtClean="0">
                <a:solidFill>
                  <a:schemeClr val="accent6">
                    <a:lumMod val="50000"/>
                  </a:schemeClr>
                </a:solidFill>
                <a:latin typeface="Times New Roman" pitchFamily="18" charset="0"/>
                <a:cs typeface="Times New Roman" pitchFamily="18" charset="0"/>
              </a:rPr>
              <a:t>бестактность.</a:t>
            </a:r>
            <a:r>
              <a:rPr lang="en-US" sz="2400" dirty="0" smtClean="0">
                <a:solidFill>
                  <a:schemeClr val="accent6">
                    <a:lumMod val="50000"/>
                  </a:schemeClr>
                </a:solidFill>
                <a:latin typeface="Times New Roman" pitchFamily="18" charset="0"/>
                <a:cs typeface="Times New Roman" pitchFamily="18" charset="0"/>
              </a:rPr>
              <a:t> </a:t>
            </a:r>
            <a:r>
              <a:rPr lang="ru-RU" sz="2400" dirty="0" smtClean="0">
                <a:solidFill>
                  <a:schemeClr val="accent6">
                    <a:lumMod val="50000"/>
                  </a:schemeClr>
                </a:solidFill>
                <a:latin typeface="Times New Roman" pitchFamily="18" charset="0"/>
                <a:cs typeface="Times New Roman" pitchFamily="18" charset="0"/>
              </a:rPr>
              <a:t>Эмоция</a:t>
            </a:r>
            <a:r>
              <a:rPr lang="ru-RU" sz="2400" dirty="0">
                <a:solidFill>
                  <a:schemeClr val="accent6">
                    <a:lumMod val="50000"/>
                  </a:schemeClr>
                </a:solidFill>
                <a:latin typeface="Times New Roman" pitchFamily="18" charset="0"/>
                <a:cs typeface="Times New Roman" pitchFamily="18" charset="0"/>
              </a:rPr>
              <a:t>, как правило, «приглушена» и изменчива</a:t>
            </a:r>
            <a:r>
              <a:rPr lang="ru-RU" sz="2400" dirty="0" smtClean="0">
                <a:solidFill>
                  <a:schemeClr val="accent6">
                    <a:lumMod val="50000"/>
                  </a:schemeClr>
                </a:solidFill>
                <a:latin typeface="Times New Roman" pitchFamily="18" charset="0"/>
                <a:cs typeface="Times New Roman" pitchFamily="18" charset="0"/>
              </a:rPr>
              <a:t>.</a:t>
            </a:r>
            <a:r>
              <a:rPr lang="ru-RU" sz="2300" dirty="0">
                <a:solidFill>
                  <a:schemeClr val="accent6">
                    <a:lumMod val="50000"/>
                  </a:schemeClr>
                </a:solidFill>
                <a:latin typeface="Times New Roman" pitchFamily="18" charset="0"/>
                <a:cs typeface="Times New Roman" pitchFamily="18" charset="0"/>
              </a:rPr>
              <a:t/>
            </a:r>
            <a:br>
              <a:rPr lang="ru-RU" sz="2300" dirty="0">
                <a:solidFill>
                  <a:schemeClr val="accent6">
                    <a:lumMod val="50000"/>
                  </a:schemeClr>
                </a:solidFill>
                <a:latin typeface="Times New Roman" pitchFamily="18" charset="0"/>
                <a:cs typeface="Times New Roman" pitchFamily="18" charset="0"/>
              </a:rPr>
            </a:br>
            <a:r>
              <a:rPr lang="ru-RU" sz="2400" i="1" dirty="0">
                <a:solidFill>
                  <a:schemeClr val="accent6">
                    <a:lumMod val="50000"/>
                  </a:schemeClr>
                </a:solidFill>
                <a:latin typeface="Times New Roman" pitchFamily="18" charset="0"/>
                <a:cs typeface="Times New Roman" pitchFamily="18" charset="0"/>
              </a:rPr>
              <a:t>Внешний вид.</a:t>
            </a:r>
            <a:r>
              <a:rPr lang="ru-RU" sz="2300" i="1" dirty="0">
                <a:solidFill>
                  <a:schemeClr val="accent6">
                    <a:lumMod val="50000"/>
                  </a:schemeClr>
                </a:solidFill>
                <a:latin typeface="Times New Roman" pitchFamily="18" charset="0"/>
                <a:cs typeface="Times New Roman" pitchFamily="18" charset="0"/>
              </a:rPr>
              <a:t/>
            </a:r>
            <a:br>
              <a:rPr lang="ru-RU" sz="2300" i="1" dirty="0">
                <a:solidFill>
                  <a:schemeClr val="accent6">
                    <a:lumMod val="50000"/>
                  </a:schemeClr>
                </a:solidFill>
                <a:latin typeface="Times New Roman" pitchFamily="18" charset="0"/>
                <a:cs typeface="Times New Roman" pitchFamily="18" charset="0"/>
              </a:rPr>
            </a:br>
            <a:r>
              <a:rPr lang="ru-RU" sz="2400" i="1" cap="all" dirty="0">
                <a:solidFill>
                  <a:schemeClr val="bg1">
                    <a:lumMod val="50000"/>
                  </a:schemeClr>
                </a:solidFill>
                <a:latin typeface="Times New Roman" pitchFamily="18" charset="0"/>
                <a:cs typeface="Times New Roman" pitchFamily="18" charset="0"/>
              </a:rPr>
              <a:t>Н</a:t>
            </a:r>
            <a:r>
              <a:rPr lang="ru-RU" sz="2400" i="1" dirty="0">
                <a:solidFill>
                  <a:schemeClr val="bg1">
                    <a:lumMod val="50000"/>
                  </a:schemeClr>
                </a:solidFill>
                <a:latin typeface="Times New Roman" pitchFamily="18" charset="0"/>
                <a:cs typeface="Times New Roman" pitchFamily="18" charset="0"/>
              </a:rPr>
              <a:t>астоящий </a:t>
            </a:r>
            <a:r>
              <a:rPr lang="ru-RU" sz="2400" i="1" dirty="0" smtClean="0">
                <a:solidFill>
                  <a:schemeClr val="bg1">
                    <a:lumMod val="50000"/>
                  </a:schemeClr>
                </a:solidFill>
                <a:latin typeface="Times New Roman" pitchFamily="18" charset="0"/>
                <a:cs typeface="Times New Roman" pitchFamily="18" charset="0"/>
              </a:rPr>
              <a:t> признак  сопряжен  </a:t>
            </a:r>
            <a:r>
              <a:rPr lang="ru-RU" sz="2400" i="1" dirty="0">
                <a:solidFill>
                  <a:schemeClr val="bg1">
                    <a:lumMod val="50000"/>
                  </a:schemeClr>
                </a:solidFill>
                <a:latin typeface="Times New Roman" pitchFamily="18" charset="0"/>
                <a:cs typeface="Times New Roman" pitchFamily="18" charset="0"/>
              </a:rPr>
              <a:t>как с </a:t>
            </a:r>
            <a:r>
              <a:rPr lang="ru-RU" sz="2400" i="1" dirty="0" smtClean="0">
                <a:solidFill>
                  <a:schemeClr val="bg1">
                    <a:lumMod val="50000"/>
                  </a:schemeClr>
                </a:solidFill>
                <a:latin typeface="Times New Roman" pitchFamily="18" charset="0"/>
                <a:cs typeface="Times New Roman" pitchFamily="18" charset="0"/>
              </a:rPr>
              <a:t>астеничным </a:t>
            </a:r>
            <a:r>
              <a:rPr lang="ru-RU" sz="2400" i="1" dirty="0" err="1" smtClean="0">
                <a:solidFill>
                  <a:schemeClr val="bg1">
                    <a:lumMod val="50000"/>
                  </a:schemeClr>
                </a:solidFill>
                <a:latin typeface="Times New Roman" pitchFamily="18" charset="0"/>
                <a:cs typeface="Times New Roman" pitchFamily="18" charset="0"/>
              </a:rPr>
              <a:t>телосло-жением</a:t>
            </a:r>
            <a:r>
              <a:rPr lang="ru-RU" sz="2400" i="1" dirty="0" smtClean="0">
                <a:solidFill>
                  <a:schemeClr val="bg1">
                    <a:lumMod val="50000"/>
                  </a:schemeClr>
                </a:solidFill>
                <a:latin typeface="Times New Roman" pitchFamily="18" charset="0"/>
                <a:cs typeface="Times New Roman" pitchFamily="18" charset="0"/>
              </a:rPr>
              <a:t>  </a:t>
            </a:r>
            <a:r>
              <a:rPr lang="ru-RU" sz="2400" i="1" dirty="0">
                <a:solidFill>
                  <a:schemeClr val="bg1">
                    <a:lumMod val="50000"/>
                  </a:schemeClr>
                </a:solidFill>
                <a:latin typeface="Times New Roman" pitchFamily="18" charset="0"/>
                <a:cs typeface="Times New Roman" pitchFamily="18" charset="0"/>
              </a:rPr>
              <a:t>(узкая, </a:t>
            </a:r>
            <a:r>
              <a:rPr lang="ru-RU" sz="2400" i="1" dirty="0" smtClean="0">
                <a:solidFill>
                  <a:schemeClr val="bg1">
                    <a:lumMod val="50000"/>
                  </a:schemeClr>
                </a:solidFill>
                <a:latin typeface="Times New Roman" pitchFamily="18" charset="0"/>
                <a:cs typeface="Times New Roman" pitchFamily="18" charset="0"/>
              </a:rPr>
              <a:t>вытянутая  грудная  </a:t>
            </a:r>
            <a:r>
              <a:rPr lang="ru-RU" sz="2400" i="1" dirty="0">
                <a:solidFill>
                  <a:schemeClr val="bg1">
                    <a:lumMod val="50000"/>
                  </a:schemeClr>
                </a:solidFill>
                <a:latin typeface="Times New Roman" pitchFamily="18" charset="0"/>
                <a:cs typeface="Times New Roman" pitchFamily="18" charset="0"/>
              </a:rPr>
              <a:t>клетка, </a:t>
            </a:r>
            <a:r>
              <a:rPr lang="ru-RU" sz="2400" i="1" dirty="0" smtClean="0">
                <a:solidFill>
                  <a:schemeClr val="bg1">
                    <a:lumMod val="50000"/>
                  </a:schemeClr>
                </a:solidFill>
                <a:latin typeface="Times New Roman" pitchFamily="18" charset="0"/>
                <a:cs typeface="Times New Roman" pitchFamily="18" charset="0"/>
              </a:rPr>
              <a:t> длинная  шея</a:t>
            </a:r>
            <a:r>
              <a:rPr lang="ru-RU" sz="2400" i="1" dirty="0">
                <a:solidFill>
                  <a:schemeClr val="bg1">
                    <a:lumMod val="50000"/>
                  </a:schemeClr>
                </a:solidFill>
                <a:latin typeface="Times New Roman" pitchFamily="18" charset="0"/>
                <a:cs typeface="Times New Roman" pitchFamily="18" charset="0"/>
              </a:rPr>
              <a:t>, длинные конечности: ноги, руки, пальцы; мало развитая от природы </a:t>
            </a:r>
            <a:r>
              <a:rPr lang="ru-RU" sz="2400" i="1" dirty="0" smtClean="0">
                <a:solidFill>
                  <a:schemeClr val="bg1">
                    <a:lumMod val="50000"/>
                  </a:schemeClr>
                </a:solidFill>
                <a:latin typeface="Times New Roman" pitchFamily="18" charset="0"/>
                <a:cs typeface="Times New Roman" pitchFamily="18" charset="0"/>
              </a:rPr>
              <a:t>мускулатура</a:t>
            </a:r>
            <a:r>
              <a:rPr lang="ru-RU" sz="2400" i="1" dirty="0">
                <a:solidFill>
                  <a:schemeClr val="bg1">
                    <a:lumMod val="50000"/>
                  </a:schemeClr>
                </a:solidFill>
                <a:latin typeface="Times New Roman" pitchFamily="18" charset="0"/>
                <a:cs typeface="Times New Roman" pitchFamily="18" charset="0"/>
              </a:rPr>
              <a:t>), так и </a:t>
            </a:r>
            <a:r>
              <a:rPr lang="ru-RU" sz="2400" i="1" dirty="0" smtClean="0">
                <a:solidFill>
                  <a:schemeClr val="bg1">
                    <a:lumMod val="50000"/>
                  </a:schemeClr>
                </a:solidFill>
                <a:latin typeface="Times New Roman" pitchFamily="18" charset="0"/>
                <a:cs typeface="Times New Roman" pitchFamily="18" charset="0"/>
              </a:rPr>
              <a:t>высоким  ростом  </a:t>
            </a:r>
            <a:r>
              <a:rPr lang="ru-RU" sz="2400" i="1" dirty="0">
                <a:solidFill>
                  <a:schemeClr val="bg1">
                    <a:lumMod val="50000"/>
                  </a:schemeClr>
                </a:solidFill>
                <a:latin typeface="Times New Roman" pitchFamily="18" charset="0"/>
                <a:cs typeface="Times New Roman" pitchFamily="18" charset="0"/>
              </a:rPr>
              <a:t>(</a:t>
            </a:r>
            <a:r>
              <a:rPr lang="ru-RU" sz="2400" i="1" dirty="0" smtClean="0">
                <a:solidFill>
                  <a:schemeClr val="bg1">
                    <a:lumMod val="50000"/>
                  </a:schemeClr>
                </a:solidFill>
                <a:latin typeface="Times New Roman" pitchFamily="18" charset="0"/>
                <a:cs typeface="Times New Roman" pitchFamily="18" charset="0"/>
              </a:rPr>
              <a:t>вне</a:t>
            </a:r>
            <a:r>
              <a:rPr lang="en-US" sz="2400" i="1" dirty="0">
                <a:solidFill>
                  <a:schemeClr val="bg1">
                    <a:lumMod val="50000"/>
                  </a:schemeClr>
                </a:solidFill>
                <a:latin typeface="Times New Roman" pitchFamily="18" charset="0"/>
                <a:cs typeface="Times New Roman" pitchFamily="18" charset="0"/>
              </a:rPr>
              <a:t> </a:t>
            </a:r>
            <a:r>
              <a:rPr lang="ru-RU" sz="2400" i="1" dirty="0" smtClean="0">
                <a:solidFill>
                  <a:schemeClr val="bg1">
                    <a:lumMod val="50000"/>
                  </a:schemeClr>
                </a:solidFill>
                <a:latin typeface="Times New Roman" pitchFamily="18" charset="0"/>
                <a:cs typeface="Times New Roman" pitchFamily="18" charset="0"/>
              </a:rPr>
              <a:t> </a:t>
            </a:r>
            <a:r>
              <a:rPr lang="ru-RU" sz="2400" i="1" dirty="0" err="1" smtClean="0">
                <a:solidFill>
                  <a:schemeClr val="bg1">
                    <a:lumMod val="50000"/>
                  </a:schemeClr>
                </a:solidFill>
                <a:latin typeface="Times New Roman" pitchFamily="18" charset="0"/>
                <a:cs typeface="Times New Roman" pitchFamily="18" charset="0"/>
              </a:rPr>
              <a:t>зависи</a:t>
            </a:r>
            <a:r>
              <a:rPr lang="ru-RU" sz="2400" i="1" dirty="0" smtClean="0">
                <a:solidFill>
                  <a:schemeClr val="bg1">
                    <a:lumMod val="50000"/>
                  </a:schemeClr>
                </a:solidFill>
                <a:latin typeface="Times New Roman" pitchFamily="18" charset="0"/>
                <a:cs typeface="Times New Roman" pitchFamily="18" charset="0"/>
              </a:rPr>
              <a:t>-мости  от  остальной </a:t>
            </a:r>
            <a:r>
              <a:rPr lang="ru-RU" sz="2400" i="1" dirty="0">
                <a:solidFill>
                  <a:schemeClr val="bg1">
                    <a:lumMod val="50000"/>
                  </a:schemeClr>
                </a:solidFill>
                <a:latin typeface="Times New Roman" pitchFamily="18" charset="0"/>
                <a:cs typeface="Times New Roman" pitchFamily="18" charset="0"/>
              </a:rPr>
              <a:t>физической конституции).</a:t>
            </a:r>
            <a:r>
              <a:rPr lang="ru-RU" sz="2000" dirty="0">
                <a:solidFill>
                  <a:schemeClr val="accent6">
                    <a:lumMod val="50000"/>
                  </a:schemeClr>
                </a:solidFill>
              </a:rPr>
              <a:t/>
            </a:r>
            <a:br>
              <a:rPr lang="ru-RU" sz="2000" dirty="0">
                <a:solidFill>
                  <a:schemeClr val="accent6">
                    <a:lumMod val="50000"/>
                  </a:schemeClr>
                </a:solidFill>
              </a:rPr>
            </a:br>
            <a:r>
              <a:rPr lang="ru-RU" sz="200" dirty="0" smtClean="0">
                <a:solidFill>
                  <a:schemeClr val="accent6">
                    <a:lumMod val="50000"/>
                  </a:schemeClr>
                </a:solidFill>
              </a:rPr>
              <a:t/>
            </a:r>
            <a:br>
              <a:rPr lang="ru-RU" sz="200" dirty="0" smtClean="0">
                <a:solidFill>
                  <a:schemeClr val="accent6">
                    <a:lumMod val="50000"/>
                  </a:schemeClr>
                </a:solidFill>
              </a:rPr>
            </a:br>
            <a:r>
              <a:rPr lang="ru-RU" sz="200" dirty="0">
                <a:solidFill>
                  <a:schemeClr val="accent6">
                    <a:lumMod val="50000"/>
                  </a:schemeClr>
                </a:solidFill>
              </a:rPr>
              <a:t/>
            </a:r>
            <a:br>
              <a:rPr lang="ru-RU" sz="200" dirty="0">
                <a:solidFill>
                  <a:schemeClr val="accent6">
                    <a:lumMod val="50000"/>
                  </a:schemeClr>
                </a:solidFill>
              </a:rPr>
            </a:br>
            <a:r>
              <a:rPr lang="ru-RU" sz="200" dirty="0" smtClean="0">
                <a:solidFill>
                  <a:schemeClr val="accent6">
                    <a:lumMod val="50000"/>
                  </a:schemeClr>
                </a:solidFill>
              </a:rPr>
              <a:t/>
            </a:r>
            <a:br>
              <a:rPr lang="ru-RU" sz="200" dirty="0" smtClean="0">
                <a:solidFill>
                  <a:schemeClr val="accent6">
                    <a:lumMod val="50000"/>
                  </a:schemeClr>
                </a:solidFill>
              </a:rPr>
            </a:br>
            <a:endParaRPr lang="ru-RU" sz="200" u="sng" dirty="0">
              <a:solidFill>
                <a:schemeClr val="accent6">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05451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512" y="142852"/>
            <a:ext cx="8107264" cy="780351"/>
          </a:xfrm>
          <a:solidFill>
            <a:srgbClr val="FFFFFF"/>
          </a:solidFill>
        </p:spPr>
        <p:txBody>
          <a:bodyPr/>
          <a:lstStyle/>
          <a:p>
            <a:pPr algn="ct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200" kern="1200" dirty="0" smtClean="0">
                <a:solidFill>
                  <a:schemeClr val="accent6">
                    <a:lumMod val="75000"/>
                  </a:schemeClr>
                </a:solidFill>
                <a:latin typeface="Times New Roman" pitchFamily="18" charset="0"/>
                <a:cs typeface="Times New Roman" pitchFamily="18" charset="0"/>
              </a:rPr>
              <a:t/>
            </a:r>
            <a:br>
              <a:rPr lang="ru-RU" sz="2200" kern="1200" dirty="0" smtClean="0">
                <a:solidFill>
                  <a:schemeClr val="accent6">
                    <a:lumMod val="75000"/>
                  </a:schemeClr>
                </a:solidFill>
                <a:latin typeface="Times New Roman" pitchFamily="18" charset="0"/>
                <a:cs typeface="Times New Roman" pitchFamily="18" charset="0"/>
              </a:rPr>
            </a:br>
            <a:r>
              <a:rPr lang="ru-RU" sz="2200" dirty="0">
                <a:solidFill>
                  <a:schemeClr val="bg1">
                    <a:lumMod val="75000"/>
                  </a:schemeClr>
                </a:solidFill>
                <a:latin typeface="Times New Roman" pitchFamily="18" charset="0"/>
                <a:cs typeface="Times New Roman" pitchFamily="18" charset="0"/>
              </a:rPr>
              <a:t>1</a:t>
            </a:r>
            <a:r>
              <a:rPr lang="ru-RU" sz="2200" dirty="0" smtClean="0">
                <a:solidFill>
                  <a:schemeClr val="bg1">
                    <a:lumMod val="75000"/>
                  </a:schemeClr>
                </a:solidFill>
                <a:latin typeface="Times New Roman" pitchFamily="18" charset="0"/>
                <a:cs typeface="Times New Roman" pitchFamily="18" charset="0"/>
              </a:rPr>
              <a:t>.2. </a:t>
            </a:r>
            <a:r>
              <a:rPr lang="en-US" sz="2200" dirty="0" smtClean="0">
                <a:solidFill>
                  <a:schemeClr val="bg1">
                    <a:lumMod val="75000"/>
                  </a:schemeClr>
                </a:solidFill>
                <a:latin typeface="Times New Roman" pitchFamily="18" charset="0"/>
                <a:cs typeface="Times New Roman" pitchFamily="18" charset="0"/>
              </a:rPr>
              <a:t>ОСОБЕННОСТИ ПРОЯВЛЕНИЯ </a:t>
            </a:r>
            <a:r>
              <a:rPr lang="ru-RU" sz="2200" dirty="0" smtClean="0">
                <a:solidFill>
                  <a:schemeClr val="bg1">
                    <a:lumMod val="75000"/>
                  </a:schemeClr>
                </a:solidFill>
                <a:latin typeface="Times New Roman" pitchFamily="18" charset="0"/>
                <a:cs typeface="Times New Roman" pitchFamily="18" charset="0"/>
              </a:rPr>
              <a:t/>
            </a:r>
            <a:br>
              <a:rPr lang="ru-RU" sz="2200" dirty="0" smtClean="0">
                <a:solidFill>
                  <a:schemeClr val="bg1">
                    <a:lumMod val="75000"/>
                  </a:schemeClr>
                </a:solidFill>
                <a:latin typeface="Times New Roman" pitchFamily="18" charset="0"/>
                <a:cs typeface="Times New Roman" pitchFamily="18" charset="0"/>
              </a:rPr>
            </a:br>
            <a:r>
              <a:rPr lang="en-US" sz="2200" dirty="0" smtClean="0">
                <a:solidFill>
                  <a:schemeClr val="bg1">
                    <a:lumMod val="75000"/>
                  </a:schemeClr>
                </a:solidFill>
                <a:latin typeface="Times New Roman" pitchFamily="18" charset="0"/>
                <a:cs typeface="Times New Roman" pitchFamily="18" charset="0"/>
              </a:rPr>
              <a:t>РЕСУРСА </a:t>
            </a:r>
            <a:r>
              <a:rPr lang="ru-RU" sz="2200" dirty="0" smtClean="0">
                <a:solidFill>
                  <a:schemeClr val="bg1">
                    <a:lumMod val="75000"/>
                  </a:schemeClr>
                </a:solidFill>
                <a:latin typeface="Times New Roman" pitchFamily="18" charset="0"/>
                <a:cs typeface="Times New Roman" pitchFamily="18" charset="0"/>
              </a:rPr>
              <a:t>«</a:t>
            </a:r>
            <a:r>
              <a:rPr lang="en-US" sz="2200" dirty="0" smtClean="0">
                <a:solidFill>
                  <a:schemeClr val="bg1">
                    <a:lumMod val="75000"/>
                  </a:schemeClr>
                </a:solidFill>
                <a:latin typeface="Times New Roman" pitchFamily="18" charset="0"/>
                <a:cs typeface="Times New Roman" pitchFamily="18" charset="0"/>
              </a:rPr>
              <a:t>ОПТИМИСТИЧН</a:t>
            </a:r>
            <a:r>
              <a:rPr lang="ru-RU" sz="2200" dirty="0" smtClean="0">
                <a:solidFill>
                  <a:schemeClr val="bg1">
                    <a:lumMod val="75000"/>
                  </a:schemeClr>
                </a:solidFill>
                <a:latin typeface="Times New Roman" pitchFamily="18" charset="0"/>
                <a:cs typeface="Times New Roman" pitchFamily="18" charset="0"/>
              </a:rPr>
              <a:t>ОГО</a:t>
            </a:r>
            <a:r>
              <a:rPr lang="en-US" sz="2400" dirty="0" smtClean="0">
                <a:solidFill>
                  <a:schemeClr val="bg1">
                    <a:lumMod val="75000"/>
                  </a:schemeClr>
                </a:solidFill>
              </a:rPr>
              <a:t> </a:t>
            </a:r>
            <a:r>
              <a:rPr lang="en-US" sz="2200" dirty="0" smtClean="0">
                <a:solidFill>
                  <a:schemeClr val="bg1">
                    <a:lumMod val="75000"/>
                  </a:schemeClr>
                </a:solidFill>
                <a:latin typeface="Times New Roman" pitchFamily="18" charset="0"/>
                <a:cs typeface="Times New Roman" pitchFamily="18" charset="0"/>
              </a:rPr>
              <a:t>ПРИЗНАКА</a:t>
            </a:r>
            <a:r>
              <a:rPr lang="ru-RU" sz="2200" dirty="0" smtClean="0">
                <a:solidFill>
                  <a:schemeClr val="bg1">
                    <a:lumMod val="75000"/>
                  </a:schemeClr>
                </a:solidFill>
                <a:latin typeface="Times New Roman" pitchFamily="18" charset="0"/>
                <a:cs typeface="Times New Roman" pitchFamily="18" charset="0"/>
              </a:rPr>
              <a:t>»</a:t>
            </a:r>
            <a:endParaRPr lang="ru-RU" sz="2200" b="0" i="1" dirty="0">
              <a:solidFill>
                <a:schemeClr val="accent6">
                  <a:lumMod val="50000"/>
                </a:schemeClr>
              </a:solidFill>
              <a:latin typeface="Times New Roman" pitchFamily="18" charset="0"/>
              <a:cs typeface="Times New Roman" pitchFamily="18" charset="0"/>
            </a:endParaRPr>
          </a:p>
        </p:txBody>
      </p:sp>
      <p:sp>
        <p:nvSpPr>
          <p:cNvPr id="22531" name="Rectangle 3"/>
          <p:cNvSpPr>
            <a:spLocks noGrp="1" noChangeArrowheads="1"/>
          </p:cNvSpPr>
          <p:nvPr>
            <p:ph type="body" idx="1"/>
          </p:nvPr>
        </p:nvSpPr>
        <p:spPr>
          <a:xfrm>
            <a:off x="162351" y="980728"/>
            <a:ext cx="8786874" cy="5760640"/>
          </a:xfrm>
          <a:solidFill>
            <a:srgbClr val="FFFFCC"/>
          </a:solidFill>
        </p:spPr>
        <p:txBody>
          <a:bodyPr/>
          <a:lstStyle/>
          <a:p>
            <a:pPr marL="0" indent="0" algn="just">
              <a:buNone/>
            </a:pPr>
            <a:r>
              <a:rPr lang="ru-RU" sz="2300" b="1" dirty="0">
                <a:solidFill>
                  <a:schemeClr val="bg1">
                    <a:lumMod val="75000"/>
                  </a:schemeClr>
                </a:solidFill>
                <a:latin typeface="Times New Roman" pitchFamily="18" charset="0"/>
                <a:cs typeface="Times New Roman" pitchFamily="18" charset="0"/>
              </a:rPr>
              <a:t>Лица с доминирующим оптимистичным (артистичным) </a:t>
            </a:r>
            <a:r>
              <a:rPr lang="ru-RU" sz="2300" b="1" dirty="0" smtClean="0">
                <a:solidFill>
                  <a:schemeClr val="bg1">
                    <a:lumMod val="75000"/>
                  </a:schemeClr>
                </a:solidFill>
                <a:latin typeface="Times New Roman" pitchFamily="18" charset="0"/>
                <a:cs typeface="Times New Roman" pitchFamily="18" charset="0"/>
              </a:rPr>
              <a:t>приз-</a:t>
            </a:r>
            <a:r>
              <a:rPr lang="ru-RU" sz="2300" b="1" dirty="0" err="1" smtClean="0">
                <a:solidFill>
                  <a:schemeClr val="bg1">
                    <a:lumMod val="75000"/>
                  </a:schemeClr>
                </a:solidFill>
                <a:latin typeface="Times New Roman" pitchFamily="18" charset="0"/>
                <a:cs typeface="Times New Roman" pitchFamily="18" charset="0"/>
              </a:rPr>
              <a:t>наком</a:t>
            </a:r>
            <a:r>
              <a:rPr lang="ru-RU" sz="2300" b="1" dirty="0" smtClean="0">
                <a:solidFill>
                  <a:schemeClr val="bg1">
                    <a:lumMod val="75000"/>
                  </a:schemeClr>
                </a:solidFill>
                <a:latin typeface="Times New Roman" pitchFamily="18" charset="0"/>
                <a:cs typeface="Times New Roman" pitchFamily="18" charset="0"/>
              </a:rPr>
              <a:t> </a:t>
            </a:r>
            <a:r>
              <a:rPr lang="ru-RU" sz="2300" b="1" dirty="0">
                <a:solidFill>
                  <a:schemeClr val="bg1">
                    <a:lumMod val="75000"/>
                  </a:schemeClr>
                </a:solidFill>
                <a:latin typeface="Times New Roman" pitchFamily="18" charset="0"/>
                <a:cs typeface="Times New Roman" pitchFamily="18" charset="0"/>
              </a:rPr>
              <a:t>все новое «возводят в степень», т. е. </a:t>
            </a:r>
            <a:r>
              <a:rPr lang="ru-RU" sz="2300" b="1" i="1" dirty="0">
                <a:solidFill>
                  <a:schemeClr val="bg1">
                    <a:lumMod val="75000"/>
                  </a:schemeClr>
                </a:solidFill>
                <a:latin typeface="Times New Roman" pitchFamily="18" charset="0"/>
                <a:cs typeface="Times New Roman" pitchFamily="18" charset="0"/>
              </a:rPr>
              <a:t>подают</a:t>
            </a:r>
            <a:r>
              <a:rPr lang="ru-RU" sz="2300" b="1" dirty="0">
                <a:solidFill>
                  <a:schemeClr val="bg1">
                    <a:lumMod val="75000"/>
                  </a:schemeClr>
                </a:solidFill>
                <a:latin typeface="Times New Roman" pitchFamily="18" charset="0"/>
                <a:cs typeface="Times New Roman" pitchFamily="18" charset="0"/>
              </a:rPr>
              <a:t> идею (</a:t>
            </a:r>
            <a:r>
              <a:rPr lang="ru-RU" sz="2300" b="1" dirty="0" smtClean="0">
                <a:solidFill>
                  <a:schemeClr val="bg1">
                    <a:lumMod val="75000"/>
                  </a:schemeClr>
                </a:solidFill>
                <a:latin typeface="Times New Roman" pitchFamily="18" charset="0"/>
                <a:cs typeface="Times New Roman" pitchFamily="18" charset="0"/>
              </a:rPr>
              <a:t>пре-</a:t>
            </a:r>
            <a:r>
              <a:rPr lang="ru-RU" sz="2300" b="1" dirty="0" err="1" smtClean="0">
                <a:solidFill>
                  <a:schemeClr val="bg1">
                    <a:lumMod val="75000"/>
                  </a:schemeClr>
                </a:solidFill>
                <a:latin typeface="Times New Roman" pitchFamily="18" charset="0"/>
                <a:cs typeface="Times New Roman" pitchFamily="18" charset="0"/>
              </a:rPr>
              <a:t>дложение</a:t>
            </a:r>
            <a:r>
              <a:rPr lang="ru-RU" sz="2300" b="1" dirty="0" smtClean="0">
                <a:solidFill>
                  <a:schemeClr val="bg1">
                    <a:lumMod val="75000"/>
                  </a:schemeClr>
                </a:solidFill>
                <a:latin typeface="Times New Roman" pitchFamily="18" charset="0"/>
                <a:cs typeface="Times New Roman" pitchFamily="18" charset="0"/>
              </a:rPr>
              <a:t> </a:t>
            </a:r>
            <a:r>
              <a:rPr lang="ru-RU" sz="2300" b="1" dirty="0">
                <a:solidFill>
                  <a:schemeClr val="bg1">
                    <a:lumMod val="75000"/>
                  </a:schemeClr>
                </a:solidFill>
                <a:latin typeface="Times New Roman" pitchFamily="18" charset="0"/>
                <a:cs typeface="Times New Roman" pitchFamily="18" charset="0"/>
              </a:rPr>
              <a:t>и т.п.) в максимальной привлекательности. Находят решения, </a:t>
            </a:r>
            <a:r>
              <a:rPr lang="ru-RU" sz="2300" b="1" dirty="0" smtClean="0">
                <a:solidFill>
                  <a:schemeClr val="bg1">
                    <a:lumMod val="75000"/>
                  </a:schemeClr>
                </a:solidFill>
                <a:latin typeface="Times New Roman" pitchFamily="18" charset="0"/>
                <a:cs typeface="Times New Roman" pitchFamily="18" charset="0"/>
              </a:rPr>
              <a:t>обусловливающие </a:t>
            </a:r>
            <a:r>
              <a:rPr lang="ru-RU" sz="2300" b="1" dirty="0">
                <a:solidFill>
                  <a:schemeClr val="bg1">
                    <a:lumMod val="75000"/>
                  </a:schemeClr>
                </a:solidFill>
                <a:latin typeface="Times New Roman" pitchFamily="18" charset="0"/>
                <a:cs typeface="Times New Roman" pitchFamily="18" charset="0"/>
              </a:rPr>
              <a:t>эффективную презентацию (</a:t>
            </a:r>
            <a:r>
              <a:rPr lang="ru-RU" sz="2300" b="1" dirty="0" smtClean="0">
                <a:solidFill>
                  <a:schemeClr val="bg1">
                    <a:lumMod val="75000"/>
                  </a:schemeClr>
                </a:solidFill>
                <a:latin typeface="Times New Roman" pitchFamily="18" charset="0"/>
                <a:cs typeface="Times New Roman" pitchFamily="18" charset="0"/>
              </a:rPr>
              <a:t>рек-ламу</a:t>
            </a:r>
            <a:r>
              <a:rPr lang="ru-RU" sz="2300" b="1" dirty="0">
                <a:solidFill>
                  <a:schemeClr val="bg1">
                    <a:lumMod val="75000"/>
                  </a:schemeClr>
                </a:solidFill>
                <a:latin typeface="Times New Roman" pitchFamily="18" charset="0"/>
                <a:cs typeface="Times New Roman" pitchFamily="18" charset="0"/>
              </a:rPr>
              <a:t>) производимой продукции и т.п.). </a:t>
            </a:r>
            <a:r>
              <a:rPr lang="ru-RU" sz="2300" b="1" i="1" dirty="0">
                <a:solidFill>
                  <a:schemeClr val="bg1">
                    <a:lumMod val="75000"/>
                  </a:schemeClr>
                </a:solidFill>
                <a:latin typeface="Times New Roman" pitchFamily="18" charset="0"/>
                <a:cs typeface="Times New Roman" pitchFamily="18" charset="0"/>
              </a:rPr>
              <a:t>Они превращают зажженную свечу в своего рода факел.</a:t>
            </a:r>
            <a:r>
              <a:rPr lang="ru-RU" sz="2300" b="1" dirty="0">
                <a:solidFill>
                  <a:schemeClr val="bg1">
                    <a:lumMod val="75000"/>
                  </a:schemeClr>
                </a:solidFill>
                <a:latin typeface="Times New Roman" pitchFamily="18" charset="0"/>
                <a:cs typeface="Times New Roman" pitchFamily="18" charset="0"/>
              </a:rPr>
              <a:t> </a:t>
            </a:r>
          </a:p>
          <a:p>
            <a:pPr marL="0" indent="0" algn="just">
              <a:buNone/>
            </a:pPr>
            <a:r>
              <a:rPr lang="ru-RU" sz="2300" b="1" dirty="0">
                <a:solidFill>
                  <a:schemeClr val="accent6">
                    <a:lumMod val="50000"/>
                  </a:schemeClr>
                </a:solidFill>
                <a:latin typeface="Times New Roman" pitchFamily="18" charset="0"/>
                <a:cs typeface="Times New Roman" pitchFamily="18" charset="0"/>
              </a:rPr>
              <a:t>При этом данному признаку свойственна тональность, для которой органичны: </a:t>
            </a:r>
          </a:p>
          <a:p>
            <a:pPr marL="0" indent="0" algn="just">
              <a:buNone/>
            </a:pPr>
            <a:r>
              <a:rPr lang="ru-RU" sz="2300" b="1" dirty="0">
                <a:solidFill>
                  <a:schemeClr val="bg1">
                    <a:lumMod val="75000"/>
                  </a:schemeClr>
                </a:solidFill>
                <a:latin typeface="Times New Roman" pitchFamily="18" charset="0"/>
                <a:cs typeface="Times New Roman" pitchFamily="18" charset="0"/>
              </a:rPr>
              <a:t>а)</a:t>
            </a:r>
            <a:r>
              <a:rPr lang="ru-RU" sz="2300" b="1" i="1" dirty="0">
                <a:solidFill>
                  <a:schemeClr val="bg1">
                    <a:lumMod val="75000"/>
                  </a:schemeClr>
                </a:solidFill>
                <a:latin typeface="Times New Roman" pitchFamily="18" charset="0"/>
                <a:cs typeface="Times New Roman" pitchFamily="18" charset="0"/>
              </a:rPr>
              <a:t> </a:t>
            </a:r>
            <a:r>
              <a:rPr lang="ru-RU" sz="2300" b="1" dirty="0" err="1">
                <a:solidFill>
                  <a:schemeClr val="bg1">
                    <a:lumMod val="75000"/>
                  </a:schemeClr>
                </a:solidFill>
                <a:latin typeface="Times New Roman" pitchFamily="18" charset="0"/>
                <a:cs typeface="Times New Roman" pitchFamily="18" charset="0"/>
              </a:rPr>
              <a:t>самопрезентация</a:t>
            </a:r>
            <a:r>
              <a:rPr lang="ru-RU" sz="2300" b="1" dirty="0">
                <a:solidFill>
                  <a:schemeClr val="bg1">
                    <a:lumMod val="75000"/>
                  </a:schemeClr>
                </a:solidFill>
                <a:latin typeface="Times New Roman" pitchFamily="18" charset="0"/>
                <a:cs typeface="Times New Roman" pitchFamily="18" charset="0"/>
              </a:rPr>
              <a:t>, реализующая желание производить на </a:t>
            </a:r>
            <a:r>
              <a:rPr lang="ru-RU" sz="2300" b="1" dirty="0" err="1" smtClean="0">
                <a:solidFill>
                  <a:schemeClr val="bg1">
                    <a:lumMod val="75000"/>
                  </a:schemeClr>
                </a:solidFill>
                <a:latin typeface="Times New Roman" pitchFamily="18" charset="0"/>
                <a:cs typeface="Times New Roman" pitchFamily="18" charset="0"/>
              </a:rPr>
              <a:t>лю-дей</a:t>
            </a:r>
            <a:r>
              <a:rPr lang="ru-RU" sz="2300" b="1" dirty="0" smtClean="0">
                <a:solidFill>
                  <a:schemeClr val="bg1">
                    <a:lumMod val="75000"/>
                  </a:schemeClr>
                </a:solidFill>
                <a:latin typeface="Times New Roman" pitchFamily="18" charset="0"/>
                <a:cs typeface="Times New Roman" pitchFamily="18" charset="0"/>
              </a:rPr>
              <a:t> </a:t>
            </a:r>
            <a:r>
              <a:rPr lang="ru-RU" sz="2300" b="1" dirty="0">
                <a:solidFill>
                  <a:schemeClr val="bg1">
                    <a:lumMod val="75000"/>
                  </a:schemeClr>
                </a:solidFill>
                <a:latin typeface="Times New Roman" pitchFamily="18" charset="0"/>
                <a:cs typeface="Times New Roman" pitchFamily="18" charset="0"/>
              </a:rPr>
              <a:t>наиболее выигрышное впечатление с первых же минут </a:t>
            </a:r>
            <a:r>
              <a:rPr lang="ru-RU" sz="2300" b="1" dirty="0" smtClean="0">
                <a:solidFill>
                  <a:schemeClr val="bg1">
                    <a:lumMod val="75000"/>
                  </a:schemeClr>
                </a:solidFill>
                <a:latin typeface="Times New Roman" pitchFamily="18" charset="0"/>
                <a:cs typeface="Times New Roman" pitchFamily="18" charset="0"/>
              </a:rPr>
              <a:t>об-</a:t>
            </a:r>
            <a:r>
              <a:rPr lang="ru-RU" sz="2300" b="1" dirty="0" err="1" smtClean="0">
                <a:solidFill>
                  <a:schemeClr val="bg1">
                    <a:lumMod val="75000"/>
                  </a:schemeClr>
                </a:solidFill>
                <a:latin typeface="Times New Roman" pitchFamily="18" charset="0"/>
                <a:cs typeface="Times New Roman" pitchFamily="18" charset="0"/>
              </a:rPr>
              <a:t>щения</a:t>
            </a:r>
            <a:r>
              <a:rPr lang="ru-RU" sz="2300" b="1" dirty="0">
                <a:solidFill>
                  <a:schemeClr val="bg1">
                    <a:lumMod val="75000"/>
                  </a:schemeClr>
                </a:solidFill>
                <a:latin typeface="Times New Roman" pitchFamily="18" charset="0"/>
                <a:cs typeface="Times New Roman" pitchFamily="18" charset="0"/>
              </a:rPr>
              <a:t>,</a:t>
            </a:r>
            <a:r>
              <a:rPr lang="ru-RU" sz="1800" b="1" dirty="0">
                <a:solidFill>
                  <a:schemeClr val="bg1">
                    <a:lumMod val="75000"/>
                  </a:schemeClr>
                </a:solidFill>
                <a:latin typeface="Times New Roman" pitchFamily="18" charset="0"/>
                <a:cs typeface="Times New Roman" pitchFamily="18" charset="0"/>
              </a:rPr>
              <a:t> </a:t>
            </a:r>
            <a:r>
              <a:rPr lang="ru-RU" sz="2300" b="1" dirty="0">
                <a:solidFill>
                  <a:schemeClr val="bg1">
                    <a:lumMod val="75000"/>
                  </a:schemeClr>
                </a:solidFill>
                <a:latin typeface="Times New Roman" pitchFamily="18" charset="0"/>
                <a:cs typeface="Times New Roman" pitchFamily="18" charset="0"/>
              </a:rPr>
              <a:t>в том числе и путем проявления «социальной гибкости»;</a:t>
            </a:r>
          </a:p>
          <a:p>
            <a:pPr marL="0" indent="0" algn="just">
              <a:buNone/>
            </a:pPr>
            <a:r>
              <a:rPr lang="ru-RU" sz="2300" b="1" dirty="0">
                <a:solidFill>
                  <a:schemeClr val="accent6">
                    <a:lumMod val="50000"/>
                  </a:schemeClr>
                </a:solidFill>
                <a:latin typeface="Times New Roman" pitchFamily="18" charset="0"/>
                <a:cs typeface="Times New Roman" pitchFamily="18" charset="0"/>
              </a:rPr>
              <a:t>б) умение преподносить все преимущества продвигаемой продукции в контексте выдающихся достижений;</a:t>
            </a:r>
          </a:p>
          <a:p>
            <a:pPr marL="0" indent="0" algn="just">
              <a:buNone/>
            </a:pPr>
            <a:r>
              <a:rPr lang="ru-RU" sz="2300" b="1" dirty="0">
                <a:solidFill>
                  <a:schemeClr val="bg1">
                    <a:lumMod val="75000"/>
                  </a:schemeClr>
                </a:solidFill>
                <a:latin typeface="Times New Roman" pitchFamily="18" charset="0"/>
                <a:cs typeface="Times New Roman" pitchFamily="18" charset="0"/>
              </a:rPr>
              <a:t>в) умение </a:t>
            </a:r>
            <a:r>
              <a:rPr lang="ru-RU" sz="2300" b="1" dirty="0" smtClean="0">
                <a:solidFill>
                  <a:schemeClr val="bg1">
                    <a:lumMod val="75000"/>
                  </a:schemeClr>
                </a:solidFill>
                <a:latin typeface="Times New Roman" pitchFamily="18" charset="0"/>
                <a:cs typeface="Times New Roman" pitchFamily="18" charset="0"/>
              </a:rPr>
              <a:t> легко  переключаться </a:t>
            </a:r>
            <a:r>
              <a:rPr lang="ru-RU" sz="2300" b="1" dirty="0">
                <a:solidFill>
                  <a:schemeClr val="bg1">
                    <a:lumMod val="75000"/>
                  </a:schemeClr>
                </a:solidFill>
                <a:latin typeface="Times New Roman" pitchFamily="18" charset="0"/>
                <a:cs typeface="Times New Roman" pitchFamily="18" charset="0"/>
              </a:rPr>
              <a:t>с одного вида </a:t>
            </a:r>
            <a:r>
              <a:rPr lang="ru-RU" sz="2300" b="1" dirty="0" smtClean="0">
                <a:solidFill>
                  <a:schemeClr val="bg1">
                    <a:lumMod val="75000"/>
                  </a:schemeClr>
                </a:solidFill>
                <a:latin typeface="Times New Roman" pitchFamily="18" charset="0"/>
                <a:cs typeface="Times New Roman" pitchFamily="18" charset="0"/>
              </a:rPr>
              <a:t> деятельности  на</a:t>
            </a:r>
            <a:endParaRPr lang="ru-RU" sz="2300" b="1" dirty="0">
              <a:solidFill>
                <a:schemeClr val="bg1">
                  <a:lumMod val="75000"/>
                </a:schemeClr>
              </a:solidFill>
              <a:latin typeface="Times New Roman" pitchFamily="18" charset="0"/>
              <a:cs typeface="Times New Roman" pitchFamily="18" charset="0"/>
            </a:endParaRPr>
          </a:p>
        </p:txBody>
      </p:sp>
      <p:pic>
        <p:nvPicPr>
          <p:cNvPr id="7" name="Рисунок 6" descr="RGD _logo"/>
          <p:cNvPicPr/>
          <p:nvPr/>
        </p:nvPicPr>
        <p:blipFill>
          <a:blip r:embed="rId3" cstate="print"/>
          <a:srcRect/>
          <a:stretch>
            <a:fillRect/>
          </a:stretch>
        </p:blipFill>
        <p:spPr bwMode="auto">
          <a:xfrm>
            <a:off x="8286776" y="142852"/>
            <a:ext cx="688316" cy="690113"/>
          </a:xfrm>
          <a:prstGeom prst="rect">
            <a:avLst/>
          </a:prstGeom>
          <a:noFill/>
        </p:spPr>
      </p:pic>
    </p:spTree>
    <p:extLst>
      <p:ext uri="{BB962C8B-B14F-4D97-AF65-F5344CB8AC3E}">
        <p14:creationId xmlns:p14="http://schemas.microsoft.com/office/powerpoint/2010/main" val="3385705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2852936"/>
            <a:ext cx="8640960" cy="3816424"/>
          </a:xfrm>
          <a:solidFill>
            <a:srgbClr val="FFFFFF"/>
          </a:solidFill>
        </p:spPr>
        <p:txBody>
          <a:bodyPr/>
          <a:lstStyle/>
          <a:p>
            <a:pPr marL="0" indent="0" algn="just">
              <a:buNone/>
            </a:pPr>
            <a:r>
              <a:rPr lang="ru-RU" b="1" i="1" dirty="0">
                <a:solidFill>
                  <a:schemeClr val="bg1">
                    <a:lumMod val="50000"/>
                  </a:schemeClr>
                </a:solidFill>
                <a:latin typeface="Times New Roman" pitchFamily="18" charset="0"/>
                <a:cs typeface="Times New Roman" pitchFamily="18" charset="0"/>
              </a:rPr>
              <a:t>Основной особенностью оформления внешности является яркость, дополняемая претензией на оригинальность. Ему свойственна способность к социальной мимикрии (приобретать внешний облик, адекватный той социальной группе, с которой он в данный момент себя соотносит). Ему присущ нескрываемый эгоцентризм (на видных местах именные призы, дипломы, имеющие привкус имитации реальной деятельности). </a:t>
            </a:r>
            <a:r>
              <a:rPr lang="en-US" b="1" i="1" dirty="0" err="1">
                <a:solidFill>
                  <a:schemeClr val="accent6">
                    <a:lumMod val="50000"/>
                  </a:schemeClr>
                </a:solidFill>
                <a:latin typeface="Times New Roman" pitchFamily="18" charset="0"/>
                <a:cs typeface="Times New Roman" pitchFamily="18" charset="0"/>
              </a:rPr>
              <a:t>Его</a:t>
            </a:r>
            <a:r>
              <a:rPr lang="en-US" b="1" i="1" dirty="0">
                <a:solidFill>
                  <a:schemeClr val="accent6">
                    <a:lumMod val="50000"/>
                  </a:schemeClr>
                </a:solidFill>
                <a:latin typeface="Times New Roman" pitchFamily="18" charset="0"/>
                <a:cs typeface="Times New Roman" pitchFamily="18" charset="0"/>
              </a:rPr>
              <a:t> </a:t>
            </a:r>
            <a:r>
              <a:rPr lang="en-US" b="1" i="1" dirty="0" err="1">
                <a:solidFill>
                  <a:schemeClr val="accent6">
                    <a:lumMod val="50000"/>
                  </a:schemeClr>
                </a:solidFill>
                <a:latin typeface="Times New Roman" pitchFamily="18" charset="0"/>
                <a:cs typeface="Times New Roman" pitchFamily="18" charset="0"/>
              </a:rPr>
              <a:t>отличительные</a:t>
            </a:r>
            <a:r>
              <a:rPr lang="en-US" b="1" i="1" dirty="0">
                <a:solidFill>
                  <a:schemeClr val="accent6">
                    <a:lumMod val="50000"/>
                  </a:schemeClr>
                </a:solidFill>
                <a:latin typeface="Times New Roman" pitchFamily="18" charset="0"/>
                <a:cs typeface="Times New Roman" pitchFamily="18" charset="0"/>
              </a:rPr>
              <a:t> </a:t>
            </a:r>
            <a:r>
              <a:rPr lang="en-US" b="1" i="1" dirty="0" err="1">
                <a:solidFill>
                  <a:schemeClr val="accent6">
                    <a:lumMod val="50000"/>
                  </a:schemeClr>
                </a:solidFill>
                <a:latin typeface="Times New Roman" pitchFamily="18" charset="0"/>
                <a:cs typeface="Times New Roman" pitchFamily="18" charset="0"/>
              </a:rPr>
              <a:t>особенности</a:t>
            </a:r>
            <a:r>
              <a:rPr lang="en-US" b="1" i="1" dirty="0">
                <a:solidFill>
                  <a:schemeClr val="accent6">
                    <a:lumMod val="50000"/>
                  </a:schemeClr>
                </a:solidFill>
                <a:latin typeface="Times New Roman" pitchFamily="18" charset="0"/>
                <a:cs typeface="Times New Roman" pitchFamily="18" charset="0"/>
              </a:rPr>
              <a:t> </a:t>
            </a:r>
            <a:r>
              <a:rPr lang="en-US" b="1" i="1" dirty="0" err="1">
                <a:solidFill>
                  <a:schemeClr val="accent6">
                    <a:lumMod val="50000"/>
                  </a:schemeClr>
                </a:solidFill>
                <a:latin typeface="Times New Roman" pitchFamily="18" charset="0"/>
                <a:cs typeface="Times New Roman" pitchFamily="18" charset="0"/>
              </a:rPr>
              <a:t>манерность</a:t>
            </a:r>
            <a:r>
              <a:rPr lang="en-US" b="1" i="1" dirty="0">
                <a:solidFill>
                  <a:schemeClr val="accent6">
                    <a:lumMod val="50000"/>
                  </a:schemeClr>
                </a:solidFill>
                <a:latin typeface="Times New Roman" pitchFamily="18" charset="0"/>
                <a:cs typeface="Times New Roman" pitchFamily="18" charset="0"/>
              </a:rPr>
              <a:t>, </a:t>
            </a:r>
            <a:r>
              <a:rPr lang="en-US" b="1" i="1" dirty="0" err="1">
                <a:solidFill>
                  <a:schemeClr val="accent6">
                    <a:lumMod val="50000"/>
                  </a:schemeClr>
                </a:solidFill>
                <a:latin typeface="Times New Roman" pitchFamily="18" charset="0"/>
                <a:cs typeface="Times New Roman" pitchFamily="18" charset="0"/>
              </a:rPr>
              <a:t>театральность</a:t>
            </a:r>
            <a:r>
              <a:rPr lang="en-US" b="1" i="1" dirty="0">
                <a:solidFill>
                  <a:schemeClr val="accent6">
                    <a:lumMod val="50000"/>
                  </a:schemeClr>
                </a:solidFill>
                <a:latin typeface="Times New Roman" pitchFamily="18" charset="0"/>
                <a:cs typeface="Times New Roman" pitchFamily="18" charset="0"/>
              </a:rPr>
              <a:t>, </a:t>
            </a:r>
            <a:r>
              <a:rPr lang="en-US" b="1" i="1" dirty="0" err="1">
                <a:solidFill>
                  <a:schemeClr val="accent6">
                    <a:lumMod val="50000"/>
                  </a:schemeClr>
                </a:solidFill>
                <a:latin typeface="Times New Roman" pitchFamily="18" charset="0"/>
                <a:cs typeface="Times New Roman" pitchFamily="18" charset="0"/>
              </a:rPr>
              <a:t>претенциозность</a:t>
            </a:r>
            <a:r>
              <a:rPr lang="en-US" b="1" i="1" dirty="0">
                <a:solidFill>
                  <a:schemeClr val="accent6">
                    <a:lumMod val="50000"/>
                  </a:schemeClr>
                </a:solidFill>
                <a:latin typeface="Times New Roman" pitchFamily="18" charset="0"/>
                <a:cs typeface="Times New Roman" pitchFamily="18" charset="0"/>
              </a:rPr>
              <a:t>, </a:t>
            </a:r>
            <a:r>
              <a:rPr lang="en-US" b="1" i="1" dirty="0" err="1">
                <a:solidFill>
                  <a:schemeClr val="accent6">
                    <a:lumMod val="50000"/>
                  </a:schemeClr>
                </a:solidFill>
                <a:latin typeface="Times New Roman" pitchFamily="18" charset="0"/>
                <a:cs typeface="Times New Roman" pitchFamily="18" charset="0"/>
              </a:rPr>
              <a:t>имитация</a:t>
            </a:r>
            <a:r>
              <a:rPr lang="en-US" b="1" i="1" dirty="0">
                <a:solidFill>
                  <a:schemeClr val="accent6">
                    <a:lumMod val="50000"/>
                  </a:schemeClr>
                </a:solidFill>
                <a:latin typeface="Times New Roman" pitchFamily="18" charset="0"/>
                <a:cs typeface="Times New Roman" pitchFamily="18" charset="0"/>
              </a:rPr>
              <a:t> </a:t>
            </a:r>
            <a:r>
              <a:rPr lang="en-US" b="1" i="1" dirty="0" err="1">
                <a:solidFill>
                  <a:schemeClr val="accent6">
                    <a:lumMod val="50000"/>
                  </a:schemeClr>
                </a:solidFill>
                <a:latin typeface="Times New Roman" pitchFamily="18" charset="0"/>
                <a:cs typeface="Times New Roman" pitchFamily="18" charset="0"/>
              </a:rPr>
              <a:t>реальных</a:t>
            </a:r>
            <a:r>
              <a:rPr lang="en-US" b="1" i="1" dirty="0">
                <a:solidFill>
                  <a:schemeClr val="accent6">
                    <a:lumMod val="50000"/>
                  </a:schemeClr>
                </a:solidFill>
                <a:latin typeface="Times New Roman" pitchFamily="18" charset="0"/>
                <a:cs typeface="Times New Roman" pitchFamily="18" charset="0"/>
              </a:rPr>
              <a:t> </a:t>
            </a:r>
            <a:r>
              <a:rPr lang="en-US" b="1" i="1" dirty="0" err="1">
                <a:solidFill>
                  <a:schemeClr val="accent6">
                    <a:lumMod val="50000"/>
                  </a:schemeClr>
                </a:solidFill>
                <a:latin typeface="Times New Roman" pitchFamily="18" charset="0"/>
                <a:cs typeface="Times New Roman" pitchFamily="18" charset="0"/>
              </a:rPr>
              <a:t>переживаний</a:t>
            </a:r>
            <a:r>
              <a:rPr lang="en-US" b="1" i="1" dirty="0">
                <a:solidFill>
                  <a:schemeClr val="accent6">
                    <a:lumMod val="50000"/>
                  </a:schemeClr>
                </a:solidFill>
                <a:latin typeface="Times New Roman" pitchFamily="18" charset="0"/>
                <a:cs typeface="Times New Roman" pitchFamily="18" charset="0"/>
              </a:rPr>
              <a:t>.</a:t>
            </a:r>
            <a:endParaRPr lang="ru-RU" b="1" i="1" dirty="0">
              <a:solidFill>
                <a:schemeClr val="accent6">
                  <a:lumMod val="50000"/>
                </a:schemeClr>
              </a:solidFill>
              <a:latin typeface="Times New Roman" pitchFamily="18" charset="0"/>
              <a:cs typeface="Times New Roman" pitchFamily="18" charset="0"/>
            </a:endParaRPr>
          </a:p>
        </p:txBody>
      </p:sp>
      <p:sp>
        <p:nvSpPr>
          <p:cNvPr id="4" name="Заголовок 3"/>
          <p:cNvSpPr>
            <a:spLocks noGrp="1"/>
          </p:cNvSpPr>
          <p:nvPr>
            <p:ph type="title"/>
          </p:nvPr>
        </p:nvSpPr>
        <p:spPr>
          <a:xfrm>
            <a:off x="251520" y="188640"/>
            <a:ext cx="8640960" cy="2736304"/>
          </a:xfrm>
          <a:solidFill>
            <a:srgbClr val="FDFFE1"/>
          </a:solidFill>
        </p:spPr>
        <p:txBody>
          <a:bodyPr/>
          <a:lstStyle/>
          <a:p>
            <a:r>
              <a:rPr lang="en-US" sz="2400" dirty="0">
                <a:solidFill>
                  <a:schemeClr val="bg1">
                    <a:lumMod val="50000"/>
                  </a:schemeClr>
                </a:solidFill>
                <a:latin typeface="Times New Roman" pitchFamily="18" charset="0"/>
                <a:cs typeface="Times New Roman" pitchFamily="18" charset="0"/>
              </a:rPr>
              <a:t/>
            </a:r>
            <a:br>
              <a:rPr lang="en-US" sz="2400" dirty="0">
                <a:solidFill>
                  <a:schemeClr val="bg1">
                    <a:lumMod val="50000"/>
                  </a:schemeClr>
                </a:solidFill>
                <a:latin typeface="Times New Roman" pitchFamily="18" charset="0"/>
                <a:cs typeface="Times New Roman" pitchFamily="18" charset="0"/>
              </a:rPr>
            </a:br>
            <a:r>
              <a:rPr lang="ru-RU" sz="2300" dirty="0">
                <a:solidFill>
                  <a:schemeClr val="bg1">
                    <a:lumMod val="75000"/>
                  </a:schemeClr>
                </a:solidFill>
                <a:latin typeface="Times New Roman" pitchFamily="18" charset="0"/>
                <a:cs typeface="Times New Roman" pitchFamily="18" charset="0"/>
              </a:rPr>
              <a:t>другой.</a:t>
            </a:r>
            <a:br>
              <a:rPr lang="ru-RU" sz="2300" dirty="0">
                <a:solidFill>
                  <a:schemeClr val="bg1">
                    <a:lumMod val="75000"/>
                  </a:schemeClr>
                </a:solidFill>
                <a:latin typeface="Times New Roman" pitchFamily="18" charset="0"/>
                <a:cs typeface="Times New Roman" pitchFamily="18" charset="0"/>
              </a:rPr>
            </a:br>
            <a:r>
              <a:rPr lang="ru-RU" sz="2300" dirty="0" smtClean="0">
                <a:solidFill>
                  <a:schemeClr val="accent6">
                    <a:lumMod val="50000"/>
                  </a:schemeClr>
                </a:solidFill>
                <a:latin typeface="Times New Roman" pitchFamily="18" charset="0"/>
                <a:cs typeface="Times New Roman" pitchFamily="18" charset="0"/>
              </a:rPr>
              <a:t>Стремление </a:t>
            </a:r>
            <a:r>
              <a:rPr lang="ru-RU" sz="2300" dirty="0">
                <a:solidFill>
                  <a:schemeClr val="accent6">
                    <a:lumMod val="50000"/>
                  </a:schemeClr>
                </a:solidFill>
                <a:latin typeface="Times New Roman" pitchFamily="18" charset="0"/>
                <a:cs typeface="Times New Roman" pitchFamily="18" charset="0"/>
              </a:rPr>
              <a:t>в общении сразу понравиться</a:t>
            </a:r>
            <a:r>
              <a:rPr lang="ru-RU" sz="2300" dirty="0" smtClean="0">
                <a:solidFill>
                  <a:schemeClr val="accent6">
                    <a:lumMod val="50000"/>
                  </a:schemeClr>
                </a:solidFill>
                <a:latin typeface="Times New Roman" pitchFamily="18" charset="0"/>
                <a:cs typeface="Times New Roman" pitchFamily="18" charset="0"/>
              </a:rPr>
              <a:t>, </a:t>
            </a:r>
            <a:r>
              <a:rPr lang="ru-RU" sz="2300" dirty="0">
                <a:solidFill>
                  <a:schemeClr val="accent6">
                    <a:lumMod val="50000"/>
                  </a:schemeClr>
                </a:solidFill>
                <a:latin typeface="Times New Roman" pitchFamily="18" charset="0"/>
                <a:cs typeface="Times New Roman" pitchFamily="18" charset="0"/>
              </a:rPr>
              <a:t>общаться </a:t>
            </a:r>
            <a:r>
              <a:rPr lang="ru-RU" sz="2300" dirty="0" smtClean="0">
                <a:solidFill>
                  <a:schemeClr val="accent6">
                    <a:lumMod val="50000"/>
                  </a:schemeClr>
                </a:solidFill>
                <a:latin typeface="Times New Roman" pitchFamily="18" charset="0"/>
                <a:cs typeface="Times New Roman" pitchFamily="18" charset="0"/>
              </a:rPr>
              <a:t> так,  что-бы </a:t>
            </a:r>
            <a:r>
              <a:rPr lang="ru-RU" sz="2300" dirty="0">
                <a:solidFill>
                  <a:schemeClr val="accent6">
                    <a:lumMod val="50000"/>
                  </a:schemeClr>
                </a:solidFill>
                <a:latin typeface="Times New Roman" pitchFamily="18" charset="0"/>
                <a:cs typeface="Times New Roman" pitchFamily="18" charset="0"/>
              </a:rPr>
              <a:t>почувствовать себя «фигурой», </a:t>
            </a:r>
            <a:r>
              <a:rPr lang="ru-RU" sz="2300" dirty="0" smtClean="0">
                <a:solidFill>
                  <a:schemeClr val="accent6">
                    <a:lumMod val="50000"/>
                  </a:schemeClr>
                </a:solidFill>
                <a:latin typeface="Times New Roman" pitchFamily="18" charset="0"/>
                <a:cs typeface="Times New Roman" pitchFamily="18" charset="0"/>
              </a:rPr>
              <a:t> в  том  числе  и  на  </a:t>
            </a:r>
            <a:r>
              <a:rPr lang="ru-RU" sz="2300" dirty="0">
                <a:solidFill>
                  <a:schemeClr val="accent6">
                    <a:lumMod val="50000"/>
                  </a:schemeClr>
                </a:solidFill>
                <a:latin typeface="Times New Roman" pitchFamily="18" charset="0"/>
                <a:cs typeface="Times New Roman" pitchFamily="18" charset="0"/>
              </a:rPr>
              <a:t>«фоне» </a:t>
            </a:r>
            <a:r>
              <a:rPr lang="ru-RU" sz="2300" dirty="0" smtClean="0">
                <a:solidFill>
                  <a:schemeClr val="accent6">
                    <a:lumMod val="50000"/>
                  </a:schemeClr>
                </a:solidFill>
                <a:latin typeface="Times New Roman" pitchFamily="18" charset="0"/>
                <a:cs typeface="Times New Roman" pitchFamily="18" charset="0"/>
              </a:rPr>
              <a:t>других</a:t>
            </a:r>
            <a:r>
              <a:rPr lang="ru-RU" sz="2300" dirty="0">
                <a:solidFill>
                  <a:schemeClr val="accent6">
                    <a:lumMod val="50000"/>
                  </a:schemeClr>
                </a:solidFill>
                <a:latin typeface="Times New Roman" pitchFamily="18" charset="0"/>
                <a:cs typeface="Times New Roman" pitchFamily="18" charset="0"/>
              </a:rPr>
              <a:t>. Восхищение, повышенное </a:t>
            </a:r>
            <a:r>
              <a:rPr lang="ru-RU" sz="2300" dirty="0" smtClean="0">
                <a:solidFill>
                  <a:schemeClr val="accent6">
                    <a:lumMod val="50000"/>
                  </a:schemeClr>
                </a:solidFill>
                <a:latin typeface="Times New Roman" pitchFamily="18" charset="0"/>
                <a:cs typeface="Times New Roman" pitchFamily="18" charset="0"/>
              </a:rPr>
              <a:t>внимание  </a:t>
            </a:r>
            <a:r>
              <a:rPr lang="ru-RU" sz="2300" dirty="0">
                <a:solidFill>
                  <a:schemeClr val="accent6">
                    <a:lumMod val="50000"/>
                  </a:schemeClr>
                </a:solidFill>
                <a:latin typeface="Times New Roman" pitchFamily="18" charset="0"/>
                <a:cs typeface="Times New Roman" pitchFamily="18" charset="0"/>
              </a:rPr>
              <a:t>к </a:t>
            </a:r>
            <a:r>
              <a:rPr lang="ru-RU" sz="2300" dirty="0" smtClean="0">
                <a:solidFill>
                  <a:schemeClr val="accent6">
                    <a:lumMod val="50000"/>
                  </a:schemeClr>
                </a:solidFill>
                <a:latin typeface="Times New Roman" pitchFamily="18" charset="0"/>
                <a:cs typeface="Times New Roman" pitchFamily="18" charset="0"/>
              </a:rPr>
              <a:t> себе  </a:t>
            </a:r>
            <a:r>
              <a:rPr lang="ru-RU" sz="2300" dirty="0" err="1" smtClean="0">
                <a:solidFill>
                  <a:schemeClr val="accent6">
                    <a:lumMod val="50000"/>
                  </a:schemeClr>
                </a:solidFill>
                <a:latin typeface="Times New Roman" pitchFamily="18" charset="0"/>
                <a:cs typeface="Times New Roman" pitchFamily="18" charset="0"/>
              </a:rPr>
              <a:t>восприни</a:t>
            </a:r>
            <a:r>
              <a:rPr lang="ru-RU" sz="2300" dirty="0" smtClean="0">
                <a:solidFill>
                  <a:schemeClr val="accent6">
                    <a:lumMod val="50000"/>
                  </a:schemeClr>
                </a:solidFill>
                <a:latin typeface="Times New Roman" pitchFamily="18" charset="0"/>
                <a:cs typeface="Times New Roman" pitchFamily="18" charset="0"/>
              </a:rPr>
              <a:t>-мается </a:t>
            </a:r>
            <a:r>
              <a:rPr lang="ru-RU" sz="2300" dirty="0">
                <a:solidFill>
                  <a:schemeClr val="accent6">
                    <a:lumMod val="50000"/>
                  </a:schemeClr>
                </a:solidFill>
                <a:latin typeface="Times New Roman" pitchFamily="18" charset="0"/>
                <a:cs typeface="Times New Roman" pitchFamily="18" charset="0"/>
              </a:rPr>
              <a:t>с большой </a:t>
            </a:r>
            <a:r>
              <a:rPr lang="ru-RU" sz="2300" dirty="0" smtClean="0">
                <a:solidFill>
                  <a:schemeClr val="accent6">
                    <a:lumMod val="50000"/>
                  </a:schemeClr>
                </a:solidFill>
                <a:latin typeface="Times New Roman" pitchFamily="18" charset="0"/>
                <a:cs typeface="Times New Roman" pitchFamily="18" charset="0"/>
              </a:rPr>
              <a:t>радостью. Эмоция</a:t>
            </a:r>
            <a:r>
              <a:rPr lang="ru-RU" sz="2300" dirty="0">
                <a:solidFill>
                  <a:schemeClr val="accent6">
                    <a:lumMod val="50000"/>
                  </a:schemeClr>
                </a:solidFill>
                <a:latin typeface="Times New Roman" pitchFamily="18" charset="0"/>
                <a:cs typeface="Times New Roman" pitchFamily="18" charset="0"/>
              </a:rPr>
              <a:t>, </a:t>
            </a:r>
            <a:r>
              <a:rPr lang="ru-RU" sz="2300" dirty="0" smtClean="0">
                <a:solidFill>
                  <a:schemeClr val="accent6">
                    <a:lumMod val="50000"/>
                  </a:schemeClr>
                </a:solidFill>
                <a:latin typeface="Times New Roman" pitchFamily="18" charset="0"/>
                <a:cs typeface="Times New Roman" pitchFamily="18" charset="0"/>
              </a:rPr>
              <a:t>как  правило</a:t>
            </a:r>
            <a:r>
              <a:rPr lang="ru-RU" sz="2300" dirty="0">
                <a:solidFill>
                  <a:schemeClr val="accent6">
                    <a:lumMod val="50000"/>
                  </a:schemeClr>
                </a:solidFill>
                <a:latin typeface="Times New Roman" pitchFamily="18" charset="0"/>
                <a:cs typeface="Times New Roman" pitchFamily="18" charset="0"/>
              </a:rPr>
              <a:t>, </a:t>
            </a:r>
            <a:r>
              <a:rPr lang="ru-RU" sz="2300" dirty="0" smtClean="0">
                <a:solidFill>
                  <a:schemeClr val="accent6">
                    <a:lumMod val="50000"/>
                  </a:schemeClr>
                </a:solidFill>
                <a:latin typeface="Times New Roman" pitchFamily="18" charset="0"/>
                <a:cs typeface="Times New Roman" pitchFamily="18" charset="0"/>
              </a:rPr>
              <a:t> проявляет-</a:t>
            </a:r>
            <a:r>
              <a:rPr lang="ru-RU" sz="2300" dirty="0" err="1" smtClean="0">
                <a:solidFill>
                  <a:schemeClr val="accent6">
                    <a:lumMod val="50000"/>
                  </a:schemeClr>
                </a:solidFill>
                <a:latin typeface="Times New Roman" pitchFamily="18" charset="0"/>
                <a:cs typeface="Times New Roman" pitchFamily="18" charset="0"/>
              </a:rPr>
              <a:t>ся</a:t>
            </a:r>
            <a:r>
              <a:rPr lang="ru-RU" sz="2300" dirty="0" smtClean="0">
                <a:solidFill>
                  <a:schemeClr val="accent6">
                    <a:lumMod val="50000"/>
                  </a:schemeClr>
                </a:solidFill>
                <a:latin typeface="Times New Roman" pitchFamily="18" charset="0"/>
                <a:cs typeface="Times New Roman" pitchFamily="18" charset="0"/>
              </a:rPr>
              <a:t> </a:t>
            </a:r>
            <a:r>
              <a:rPr lang="ru-RU" sz="2300" dirty="0">
                <a:solidFill>
                  <a:schemeClr val="accent6">
                    <a:lumMod val="50000"/>
                  </a:schemeClr>
                </a:solidFill>
                <a:latin typeface="Times New Roman" pitchFamily="18" charset="0"/>
                <a:cs typeface="Times New Roman" pitchFamily="18" charset="0"/>
              </a:rPr>
              <a:t>контрастно, с высокой амплитудой колебаний.</a:t>
            </a:r>
            <a:r>
              <a:rPr lang="ru-RU" sz="2400" dirty="0">
                <a:solidFill>
                  <a:schemeClr val="accent6">
                    <a:lumMod val="50000"/>
                  </a:schemeClr>
                </a:solidFill>
                <a:latin typeface="Times New Roman" pitchFamily="18" charset="0"/>
                <a:cs typeface="Times New Roman" pitchFamily="18" charset="0"/>
              </a:rPr>
              <a:t/>
            </a:r>
            <a:br>
              <a:rPr lang="ru-RU" sz="2400" dirty="0">
                <a:solidFill>
                  <a:schemeClr val="accent6">
                    <a:lumMod val="50000"/>
                  </a:schemeClr>
                </a:solidFill>
                <a:latin typeface="Times New Roman" pitchFamily="18" charset="0"/>
                <a:cs typeface="Times New Roman" pitchFamily="18" charset="0"/>
              </a:rPr>
            </a:br>
            <a:r>
              <a:rPr lang="ru-RU" sz="2400" i="1" dirty="0">
                <a:solidFill>
                  <a:schemeClr val="bg1">
                    <a:lumMod val="50000"/>
                  </a:schemeClr>
                </a:solidFill>
                <a:latin typeface="Times New Roman" pitchFamily="18" charset="0"/>
                <a:cs typeface="Times New Roman" pitchFamily="18" charset="0"/>
              </a:rPr>
              <a:t>Внешний вид.</a:t>
            </a:r>
            <a:r>
              <a:rPr lang="ru-RU" sz="2400" dirty="0">
                <a:solidFill>
                  <a:schemeClr val="accent6">
                    <a:lumMod val="50000"/>
                  </a:schemeClr>
                </a:solidFill>
                <a:latin typeface="Times New Roman" pitchFamily="18" charset="0"/>
                <a:cs typeface="Times New Roman" pitchFamily="18" charset="0"/>
              </a:rPr>
              <a:t/>
            </a:r>
            <a:br>
              <a:rPr lang="ru-RU" sz="2400" dirty="0">
                <a:solidFill>
                  <a:schemeClr val="accent6">
                    <a:lumMod val="50000"/>
                  </a:schemeClr>
                </a:solidFill>
                <a:latin typeface="Times New Roman" pitchFamily="18" charset="0"/>
                <a:cs typeface="Times New Roman" pitchFamily="18" charset="0"/>
              </a:rPr>
            </a:br>
            <a:r>
              <a:rPr lang="ru-RU" sz="200" dirty="0" smtClean="0">
                <a:solidFill>
                  <a:schemeClr val="accent6">
                    <a:lumMod val="50000"/>
                  </a:schemeClr>
                </a:solidFill>
              </a:rPr>
              <a:t/>
            </a:r>
            <a:br>
              <a:rPr lang="ru-RU" sz="200" dirty="0" smtClean="0">
                <a:solidFill>
                  <a:schemeClr val="accent6">
                    <a:lumMod val="50000"/>
                  </a:schemeClr>
                </a:solidFill>
              </a:rPr>
            </a:br>
            <a:r>
              <a:rPr lang="ru-RU" sz="200" dirty="0">
                <a:solidFill>
                  <a:schemeClr val="accent6">
                    <a:lumMod val="50000"/>
                  </a:schemeClr>
                </a:solidFill>
              </a:rPr>
              <a:t/>
            </a:r>
            <a:br>
              <a:rPr lang="ru-RU" sz="200" dirty="0">
                <a:solidFill>
                  <a:schemeClr val="accent6">
                    <a:lumMod val="50000"/>
                  </a:schemeClr>
                </a:solidFill>
              </a:rPr>
            </a:br>
            <a:r>
              <a:rPr lang="ru-RU" sz="200" dirty="0" smtClean="0">
                <a:solidFill>
                  <a:schemeClr val="accent6">
                    <a:lumMod val="50000"/>
                  </a:schemeClr>
                </a:solidFill>
              </a:rPr>
              <a:t/>
            </a:r>
            <a:br>
              <a:rPr lang="ru-RU" sz="200" dirty="0" smtClean="0">
                <a:solidFill>
                  <a:schemeClr val="accent6">
                    <a:lumMod val="50000"/>
                  </a:schemeClr>
                </a:solidFill>
              </a:rPr>
            </a:br>
            <a:endParaRPr lang="ru-RU" sz="200" u="sng" dirty="0">
              <a:solidFill>
                <a:schemeClr val="accent6">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400407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512" y="142852"/>
            <a:ext cx="8107264" cy="780351"/>
          </a:xfrm>
          <a:solidFill>
            <a:srgbClr val="FFFFFF"/>
          </a:solidFill>
        </p:spPr>
        <p:txBody>
          <a:bodyPr/>
          <a:lstStyle/>
          <a:p>
            <a:pPr algn="ct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400" kern="1200" dirty="0">
                <a:solidFill>
                  <a:schemeClr val="accent6">
                    <a:lumMod val="75000"/>
                  </a:schemeClr>
                </a:solidFill>
                <a:latin typeface="Times New Roman" pitchFamily="18" charset="0"/>
                <a:cs typeface="Times New Roman" pitchFamily="18" charset="0"/>
              </a:rPr>
              <a:t/>
            </a:r>
            <a:br>
              <a:rPr lang="ru-RU" sz="2400" kern="1200" dirty="0">
                <a:solidFill>
                  <a:schemeClr val="accent6">
                    <a:lumMod val="75000"/>
                  </a:schemeClr>
                </a:solidFill>
                <a:latin typeface="Times New Roman" pitchFamily="18" charset="0"/>
                <a:cs typeface="Times New Roman" pitchFamily="18" charset="0"/>
              </a:rPr>
            </a:br>
            <a:r>
              <a:rPr lang="ru-RU" sz="2400" kern="1200" dirty="0" smtClean="0">
                <a:solidFill>
                  <a:schemeClr val="accent6">
                    <a:lumMod val="75000"/>
                  </a:schemeClr>
                </a:solidFill>
                <a:latin typeface="Times New Roman" pitchFamily="18" charset="0"/>
                <a:cs typeface="Times New Roman" pitchFamily="18" charset="0"/>
              </a:rPr>
              <a:t/>
            </a:r>
            <a:br>
              <a:rPr lang="ru-RU" sz="2400" kern="1200" dirty="0" smtClean="0">
                <a:solidFill>
                  <a:schemeClr val="accent6">
                    <a:lumMod val="75000"/>
                  </a:schemeClr>
                </a:solidFill>
                <a:latin typeface="Times New Roman" pitchFamily="18" charset="0"/>
                <a:cs typeface="Times New Roman" pitchFamily="18" charset="0"/>
              </a:rPr>
            </a:br>
            <a:r>
              <a:rPr lang="ru-RU" sz="2200" kern="1200" dirty="0" smtClean="0">
                <a:solidFill>
                  <a:schemeClr val="accent6">
                    <a:lumMod val="75000"/>
                  </a:schemeClr>
                </a:solidFill>
                <a:latin typeface="Times New Roman" pitchFamily="18" charset="0"/>
                <a:cs typeface="Times New Roman" pitchFamily="18" charset="0"/>
              </a:rPr>
              <a:t/>
            </a:r>
            <a:br>
              <a:rPr lang="ru-RU" sz="2200" kern="1200" dirty="0" smtClean="0">
                <a:solidFill>
                  <a:schemeClr val="accent6">
                    <a:lumMod val="75000"/>
                  </a:schemeClr>
                </a:solidFill>
                <a:latin typeface="Times New Roman" pitchFamily="18" charset="0"/>
                <a:cs typeface="Times New Roman" pitchFamily="18" charset="0"/>
              </a:rPr>
            </a:br>
            <a:r>
              <a:rPr lang="ru-RU" sz="2200" dirty="0">
                <a:solidFill>
                  <a:schemeClr val="bg1">
                    <a:lumMod val="75000"/>
                  </a:schemeClr>
                </a:solidFill>
                <a:latin typeface="Times New Roman" pitchFamily="18" charset="0"/>
                <a:cs typeface="Times New Roman" pitchFamily="18" charset="0"/>
              </a:rPr>
              <a:t>1</a:t>
            </a:r>
            <a:r>
              <a:rPr lang="ru-RU" sz="2200" dirty="0" smtClean="0">
                <a:solidFill>
                  <a:schemeClr val="bg1">
                    <a:lumMod val="75000"/>
                  </a:schemeClr>
                </a:solidFill>
                <a:latin typeface="Times New Roman" pitchFamily="18" charset="0"/>
                <a:cs typeface="Times New Roman" pitchFamily="18" charset="0"/>
              </a:rPr>
              <a:t>.</a:t>
            </a:r>
            <a:r>
              <a:rPr lang="en-US" sz="2200" dirty="0" smtClean="0">
                <a:solidFill>
                  <a:schemeClr val="bg1">
                    <a:lumMod val="75000"/>
                  </a:schemeClr>
                </a:solidFill>
                <a:latin typeface="Times New Roman" pitchFamily="18" charset="0"/>
                <a:cs typeface="Times New Roman" pitchFamily="18" charset="0"/>
              </a:rPr>
              <a:t>3</a:t>
            </a:r>
            <a:r>
              <a:rPr lang="ru-RU" sz="2200" dirty="0" smtClean="0">
                <a:solidFill>
                  <a:schemeClr val="bg1">
                    <a:lumMod val="75000"/>
                  </a:schemeClr>
                </a:solidFill>
                <a:latin typeface="Times New Roman" pitchFamily="18" charset="0"/>
                <a:cs typeface="Times New Roman" pitchFamily="18" charset="0"/>
              </a:rPr>
              <a:t>. </a:t>
            </a:r>
            <a:r>
              <a:rPr lang="en-US" sz="2200" dirty="0" smtClean="0">
                <a:solidFill>
                  <a:schemeClr val="bg1">
                    <a:lumMod val="75000"/>
                  </a:schemeClr>
                </a:solidFill>
                <a:latin typeface="Times New Roman" pitchFamily="18" charset="0"/>
                <a:cs typeface="Times New Roman" pitchFamily="18" charset="0"/>
              </a:rPr>
              <a:t>ОСОБЕННОСТИ ПРОЯВЛЕНИЯ </a:t>
            </a:r>
            <a:r>
              <a:rPr lang="ru-RU" sz="2200" dirty="0" smtClean="0">
                <a:solidFill>
                  <a:schemeClr val="bg1">
                    <a:lumMod val="75000"/>
                  </a:schemeClr>
                </a:solidFill>
                <a:latin typeface="Times New Roman" pitchFamily="18" charset="0"/>
                <a:cs typeface="Times New Roman" pitchFamily="18" charset="0"/>
              </a:rPr>
              <a:t/>
            </a:r>
            <a:br>
              <a:rPr lang="ru-RU" sz="2200" dirty="0" smtClean="0">
                <a:solidFill>
                  <a:schemeClr val="bg1">
                    <a:lumMod val="75000"/>
                  </a:schemeClr>
                </a:solidFill>
                <a:latin typeface="Times New Roman" pitchFamily="18" charset="0"/>
                <a:cs typeface="Times New Roman" pitchFamily="18" charset="0"/>
              </a:rPr>
            </a:br>
            <a:r>
              <a:rPr lang="en-US" sz="2200" dirty="0" smtClean="0">
                <a:solidFill>
                  <a:schemeClr val="bg1">
                    <a:lumMod val="75000"/>
                  </a:schemeClr>
                </a:solidFill>
                <a:latin typeface="Times New Roman" pitchFamily="18" charset="0"/>
                <a:cs typeface="Times New Roman" pitchFamily="18" charset="0"/>
              </a:rPr>
              <a:t>РЕСУРСА </a:t>
            </a:r>
            <a:r>
              <a:rPr lang="ru-RU" sz="2200" dirty="0" smtClean="0">
                <a:solidFill>
                  <a:schemeClr val="bg1">
                    <a:lumMod val="75000"/>
                  </a:schemeClr>
                </a:solidFill>
                <a:latin typeface="Times New Roman" pitchFamily="18" charset="0"/>
                <a:cs typeface="Times New Roman" pitchFamily="18" charset="0"/>
              </a:rPr>
              <a:t>«</a:t>
            </a:r>
            <a:r>
              <a:rPr lang="en-US" sz="2200" dirty="0" smtClean="0">
                <a:solidFill>
                  <a:schemeClr val="bg1">
                    <a:lumMod val="75000"/>
                  </a:schemeClr>
                </a:solidFill>
                <a:latin typeface="Times New Roman" pitchFamily="18" charset="0"/>
                <a:cs typeface="Times New Roman" pitchFamily="18" charset="0"/>
              </a:rPr>
              <a:t>ЦЕЛЕНАПРАВЛЕНН</a:t>
            </a:r>
            <a:r>
              <a:rPr lang="ru-RU" sz="2200" dirty="0" smtClean="0">
                <a:solidFill>
                  <a:schemeClr val="bg1">
                    <a:lumMod val="75000"/>
                  </a:schemeClr>
                </a:solidFill>
                <a:latin typeface="Times New Roman" pitchFamily="18" charset="0"/>
                <a:cs typeface="Times New Roman" pitchFamily="18" charset="0"/>
              </a:rPr>
              <a:t>ОГО</a:t>
            </a:r>
            <a:r>
              <a:rPr lang="en-US" sz="2200" dirty="0" smtClean="0">
                <a:solidFill>
                  <a:schemeClr val="bg1">
                    <a:lumMod val="75000"/>
                  </a:schemeClr>
                </a:solidFill>
                <a:latin typeface="Times New Roman" pitchFamily="18" charset="0"/>
                <a:cs typeface="Times New Roman" pitchFamily="18" charset="0"/>
              </a:rPr>
              <a:t> ПРИЗНАКА</a:t>
            </a:r>
            <a:r>
              <a:rPr lang="ru-RU" sz="2200" dirty="0" smtClean="0">
                <a:solidFill>
                  <a:schemeClr val="bg1">
                    <a:lumMod val="75000"/>
                  </a:schemeClr>
                </a:solidFill>
                <a:latin typeface="Times New Roman" pitchFamily="18" charset="0"/>
                <a:cs typeface="Times New Roman" pitchFamily="18" charset="0"/>
              </a:rPr>
              <a:t>»</a:t>
            </a:r>
            <a:endParaRPr lang="ru-RU" sz="2200" b="0" i="1" dirty="0">
              <a:solidFill>
                <a:schemeClr val="accent6">
                  <a:lumMod val="50000"/>
                </a:schemeClr>
              </a:solidFill>
              <a:latin typeface="Times New Roman" pitchFamily="18" charset="0"/>
              <a:cs typeface="Times New Roman" pitchFamily="18" charset="0"/>
            </a:endParaRPr>
          </a:p>
        </p:txBody>
      </p:sp>
      <p:sp>
        <p:nvSpPr>
          <p:cNvPr id="22531" name="Rectangle 3"/>
          <p:cNvSpPr>
            <a:spLocks noGrp="1" noChangeArrowheads="1"/>
          </p:cNvSpPr>
          <p:nvPr>
            <p:ph type="body" idx="1"/>
          </p:nvPr>
        </p:nvSpPr>
        <p:spPr>
          <a:xfrm>
            <a:off x="162351" y="980728"/>
            <a:ext cx="8786874" cy="5760640"/>
          </a:xfrm>
          <a:solidFill>
            <a:srgbClr val="FFFFCC"/>
          </a:solidFill>
        </p:spPr>
        <p:txBody>
          <a:bodyPr/>
          <a:lstStyle/>
          <a:p>
            <a:pPr marL="0" indent="0" algn="just">
              <a:buNone/>
            </a:pPr>
            <a:r>
              <a:rPr lang="ru-RU" sz="2300" b="1" dirty="0">
                <a:solidFill>
                  <a:schemeClr val="accent6">
                    <a:lumMod val="50000"/>
                  </a:schemeClr>
                </a:solidFill>
                <a:latin typeface="Times New Roman" pitchFamily="18" charset="0"/>
                <a:cs typeface="Times New Roman" pitchFamily="18" charset="0"/>
              </a:rPr>
              <a:t>Лица с доминирующим целенаправленным признаком, с одной стороны, сообщают смысл преобразовательной идее которой понятен </a:t>
            </a:r>
            <a:r>
              <a:rPr lang="ru-RU" sz="2300" b="1" i="1" dirty="0">
                <a:solidFill>
                  <a:schemeClr val="accent6">
                    <a:lumMod val="50000"/>
                  </a:schemeClr>
                </a:solidFill>
                <a:latin typeface="Times New Roman" pitchFamily="18" charset="0"/>
                <a:cs typeface="Times New Roman" pitchFamily="18" charset="0"/>
              </a:rPr>
              <a:t>широким массам</a:t>
            </a:r>
            <a:r>
              <a:rPr lang="ru-RU" sz="2300" b="1" dirty="0">
                <a:solidFill>
                  <a:schemeClr val="accent6">
                    <a:lumMod val="50000"/>
                  </a:schemeClr>
                </a:solidFill>
                <a:latin typeface="Times New Roman" pitchFamily="18" charset="0"/>
                <a:cs typeface="Times New Roman" pitchFamily="18" charset="0"/>
              </a:rPr>
              <a:t> (на уровне лозунга), с другой — ставят задачи, решение которых обеспечивает реализацию идеи (выполнение целевых программ и т.п.). </a:t>
            </a:r>
            <a:r>
              <a:rPr lang="ru-RU" sz="2300" b="1" i="1" dirty="0">
                <a:solidFill>
                  <a:schemeClr val="accent6">
                    <a:lumMod val="50000"/>
                  </a:schemeClr>
                </a:solidFill>
                <a:latin typeface="Times New Roman" pitchFamily="18" charset="0"/>
                <a:cs typeface="Times New Roman" pitchFamily="18" charset="0"/>
              </a:rPr>
              <a:t>Они делают из факела прожектор, который освещает направление реализации идеи. </a:t>
            </a:r>
            <a:endParaRPr lang="ru-RU" sz="2300" b="1" dirty="0">
              <a:solidFill>
                <a:schemeClr val="accent6">
                  <a:lumMod val="50000"/>
                </a:schemeClr>
              </a:solidFill>
              <a:latin typeface="Times New Roman" pitchFamily="18" charset="0"/>
              <a:cs typeface="Times New Roman" pitchFamily="18" charset="0"/>
            </a:endParaRPr>
          </a:p>
          <a:p>
            <a:pPr marL="0" indent="0" algn="just">
              <a:buNone/>
            </a:pPr>
            <a:r>
              <a:rPr lang="ru-RU" sz="2300" b="1" dirty="0">
                <a:solidFill>
                  <a:schemeClr val="bg1">
                    <a:lumMod val="50000"/>
                  </a:schemeClr>
                </a:solidFill>
                <a:latin typeface="Times New Roman" pitchFamily="18" charset="0"/>
                <a:cs typeface="Times New Roman" pitchFamily="18" charset="0"/>
              </a:rPr>
              <a:t>При этом данному признаку свойственна тональность, для которой органичны:</a:t>
            </a:r>
          </a:p>
          <a:p>
            <a:pPr marL="0" indent="0" algn="just">
              <a:buNone/>
            </a:pPr>
            <a:r>
              <a:rPr lang="ru-RU" sz="2300" b="1" dirty="0">
                <a:solidFill>
                  <a:schemeClr val="accent6">
                    <a:lumMod val="50000"/>
                  </a:schemeClr>
                </a:solidFill>
                <a:latin typeface="Times New Roman" pitchFamily="18" charset="0"/>
                <a:cs typeface="Times New Roman" pitchFamily="18" charset="0"/>
              </a:rPr>
              <a:t>а)</a:t>
            </a:r>
            <a:r>
              <a:rPr lang="ru-RU" sz="2300" b="1" i="1" dirty="0">
                <a:solidFill>
                  <a:schemeClr val="accent6">
                    <a:lumMod val="50000"/>
                  </a:schemeClr>
                </a:solidFill>
                <a:latin typeface="Times New Roman" pitchFamily="18" charset="0"/>
                <a:cs typeface="Times New Roman" pitchFamily="18" charset="0"/>
              </a:rPr>
              <a:t> </a:t>
            </a:r>
            <a:r>
              <a:rPr lang="ru-RU" sz="2300" b="1" dirty="0">
                <a:solidFill>
                  <a:schemeClr val="accent6">
                    <a:lumMod val="50000"/>
                  </a:schemeClr>
                </a:solidFill>
                <a:latin typeface="Times New Roman" pitchFamily="18" charset="0"/>
                <a:cs typeface="Times New Roman" pitchFamily="18" charset="0"/>
              </a:rPr>
              <a:t>лидерство с присущими ему умением мобилизовать коллективные усилия на решение масштабных задач;</a:t>
            </a:r>
          </a:p>
          <a:p>
            <a:pPr marL="0" indent="0" algn="just">
              <a:buNone/>
            </a:pPr>
            <a:r>
              <a:rPr lang="ru-RU" sz="2300" b="1" dirty="0">
                <a:solidFill>
                  <a:schemeClr val="bg1">
                    <a:lumMod val="50000"/>
                  </a:schemeClr>
                </a:solidFill>
                <a:latin typeface="Times New Roman" pitchFamily="18" charset="0"/>
                <a:cs typeface="Times New Roman" pitchFamily="18" charset="0"/>
              </a:rPr>
              <a:t>б) работать с глубоким погружением в содержание выполняемой задачи, с ориентацией на получение конкретного результата;</a:t>
            </a:r>
          </a:p>
          <a:p>
            <a:pPr marL="0" indent="0" algn="just">
              <a:buNone/>
            </a:pPr>
            <a:r>
              <a:rPr lang="ru-RU" sz="2300" b="1" dirty="0">
                <a:solidFill>
                  <a:schemeClr val="accent6">
                    <a:lumMod val="50000"/>
                  </a:schemeClr>
                </a:solidFill>
                <a:latin typeface="Times New Roman" pitchFamily="18" charset="0"/>
                <a:cs typeface="Times New Roman" pitchFamily="18" charset="0"/>
              </a:rPr>
              <a:t>в) отсутствие боязни трудностей.</a:t>
            </a:r>
          </a:p>
        </p:txBody>
      </p:sp>
      <p:pic>
        <p:nvPicPr>
          <p:cNvPr id="7" name="Рисунок 6" descr="RGD _logo"/>
          <p:cNvPicPr/>
          <p:nvPr/>
        </p:nvPicPr>
        <p:blipFill>
          <a:blip r:embed="rId3" cstate="print"/>
          <a:srcRect/>
          <a:stretch>
            <a:fillRect/>
          </a:stretch>
        </p:blipFill>
        <p:spPr bwMode="auto">
          <a:xfrm>
            <a:off x="8286776" y="142852"/>
            <a:ext cx="688316" cy="690113"/>
          </a:xfrm>
          <a:prstGeom prst="rect">
            <a:avLst/>
          </a:prstGeom>
          <a:noFill/>
        </p:spPr>
      </p:pic>
    </p:spTree>
    <p:extLst>
      <p:ext uri="{BB962C8B-B14F-4D97-AF65-F5344CB8AC3E}">
        <p14:creationId xmlns:p14="http://schemas.microsoft.com/office/powerpoint/2010/main" val="2187260079"/>
      </p:ext>
    </p:extLst>
  </p:cSld>
  <p:clrMapOvr>
    <a:masterClrMapping/>
  </p:clrMapOvr>
  <p:timing>
    <p:tnLst>
      <p:par>
        <p:cTn id="1" dur="indefinite" restart="never" nodeType="tmRoot"/>
      </p:par>
    </p:tnLst>
  </p:timing>
</p:sld>
</file>

<file path=ppt/theme/theme1.xml><?xml version="1.0" encoding="utf-8"?>
<a:theme xmlns:a="http://schemas.openxmlformats.org/drawingml/2006/main" name="Презентация «Обзор проекта»">
  <a:themeElements>
    <a:clrScheme name="ms_pptprojoverview_tp01018456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fontScheme name="ms_pptprojoverview_tp01018456">
      <a:majorFont>
        <a:latin typeface="Trebuchet MS"/>
        <a:ea typeface=""/>
        <a:cs typeface=""/>
      </a:majorFont>
      <a:minorFont>
        <a:latin typeface="Trebuchet M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s_pptprojoverview_tp01018456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ms_pptprojoverview_tp01018456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ms_pptprojoverview_tp01018456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Презентация «Обзор проекта»</Template>
  <TotalTime>167941</TotalTime>
  <Words>1631</Words>
  <Application>Microsoft Office PowerPoint</Application>
  <PresentationFormat>Экран (4:3)</PresentationFormat>
  <Paragraphs>120</Paragraphs>
  <Slides>20</Slides>
  <Notes>19</Notes>
  <HiddenSlides>0</HiddenSlides>
  <MMClips>0</MMClips>
  <ScaleCrop>false</ScaleCrop>
  <HeadingPairs>
    <vt:vector size="4" baseType="variant">
      <vt:variant>
        <vt:lpstr>Тема</vt:lpstr>
      </vt:variant>
      <vt:variant>
        <vt:i4>1</vt:i4>
      </vt:variant>
      <vt:variant>
        <vt:lpstr>Заголовки слайдов</vt:lpstr>
      </vt:variant>
      <vt:variant>
        <vt:i4>20</vt:i4>
      </vt:variant>
    </vt:vector>
  </HeadingPairs>
  <TitlesOfParts>
    <vt:vector size="21" baseType="lpstr">
      <vt:lpstr>Презентация «Обзор проекта»</vt:lpstr>
      <vt:lpstr>СПЕЦИФИЧЕСКИЕ СВОЙСТВА РЕСУРСОВ ХАРАКТЕРА И ИХ ПРОЯВЛЕНИЕ С  О  Д  Е  Р  Ж  А  Н  И  Е       </vt:lpstr>
      <vt:lpstr> НАИМЕНОВАНИЕ РАЗДЕЛА                                             Стр.  1.4. Особенности проявления ресурса                                    11 «Формально направленного признака»  1.5. Особенности проявления ресурса                                    13 «Сопереживающего признака»    </vt:lpstr>
      <vt:lpstr>1. СПЕЦИФИЧЕСКИЕ ОСОБЕННОСТИ  ПРОЯВЛЕНИЯ КОРНЕВЫХ ПРИЗНАКОВ ХАРАКТЕРА</vt:lpstr>
      <vt:lpstr>одаренности преимуществами характера. Для узнаваемости ключевых признаков  рассмотрим  специ-фику их  проявления в концентрированном  виде,  без  учета влияния на них  других  признаков  (как  правило,  образую-щих, вместе с главной чертой,  комбинацию  значимо  выра-женных признаков характера). Раскроем корневые  признаки  в  последовательности,  обус-ловленной  алгоритмом  востребованности  ресурсов  харак-тера в развивающемся сообществе.*    </vt:lpstr>
      <vt:lpstr>                         1.1. ОСОБЕННОСТИ ПРОЯВЛЕНИЯ  РЕСУРСА «ТВОРЧЕСКОГО ПРИЗНАКА»</vt:lpstr>
      <vt:lpstr> (нестандартными) способами. В разговоре, как правило, пассивны. В аргументации, зачас-тую, проявляют противоречивость, нестандартность. Обща-ясь, не желая того, могут проявить резкость, бестактность. Эмоция, как правило, «приглушена» и изменчива. Внешний вид. Настоящий  признак  сопряжен  как с астеничным телосло-жением  (узкая, вытянутая  грудная  клетка,  длинная  шея, длинные конечности: ноги, руки, пальцы; мало развитая от природы мускулатура), так и высоким  ростом  (вне  зависи-мости  от  остальной физической конституции).    </vt:lpstr>
      <vt:lpstr>                         1.2. ОСОБЕННОСТИ ПРОЯВЛЕНИЯ  РЕСУРСА «ОПТИМИСТИЧНОГО ПРИЗНАКА»</vt:lpstr>
      <vt:lpstr> другой. Стремление в общении сразу понравиться, общаться  так,  что-бы почувствовать себя «фигурой»,  в  том  числе  и  на  «фоне» других. Восхищение, повышенное внимание  к  себе  восприни-мается с большой радостью. Эмоция, как  правило,  проявляет-ся контрастно, с высокой амплитудой колебаний. Внешний вид.    </vt:lpstr>
      <vt:lpstr>                         1.3. ОСОБЕННОСТИ ПРОЯВЛЕНИЯ  РЕСУРСА «ЦЕЛЕНАПРАВЛЕННОГО ПРИЗНАКА»</vt:lpstr>
      <vt:lpstr> Стремление в общении придерживаться ориентации на до-стижение целей.  В беседе, как правило, говорит  о  перспективах  реализации собственных замыслов, о  востребованности  результатов се-годняшних усилий в будущем и т.п. Эмоция, как  правило,  проявляется  стабильно  (в  качестве поддержки). Внешний вид.    </vt:lpstr>
      <vt:lpstr>                         1.4. ОСОБЕННОСТИ ПРОЯВЛЕНИЯ РЕСУРСА «ФОРМАЛЬНО НАПРАВЛЕННОГО ПРИЗНАКА»</vt:lpstr>
      <vt:lpstr> г) обеспечивать  неукоснительное  соблюдение  стандартов,  со-ответствие заданным условиям и т.п; д) стремление во всем и всюду соблюдать порядок. В процессе обмена информацией соблюдаются  все формально-сти.  В то же время  может  иметь  место  пережевывание  ранее сказанного, «застревание» на незначительных  деталях,  стрем-ление к доминированию в общении.  Эмоция проявляется взрывообразно.     </vt:lpstr>
      <vt:lpstr>                         1.5. ОСОБЕННОСТИ ПРОЯВЛЕНИЯ  РЕСУРСА «СОПЕРЕЖИВАЮЩЕГО ПРИЗНАКА»</vt:lpstr>
      <vt:lpstr> Стремление к  проявлению  гибкости  в  общении.  Извиняется неловкость, бестактность (проявляется  терпимость).  В  то  же время наиболее сильный  и  стойкий  дискомфорт  вызывается неискренностью. Эмоция проявляется многогранно, адекватно обстоятельствам и имеет широкую палитру оттенков. Внешний вид.    </vt:lpstr>
      <vt:lpstr>                         1.6. ОСОБЕННОСТИ ПРОЯВЛЕНИЯ  РЕСУРСА «ОПАСЛИВОГО ПРИЗНАКА»</vt:lpstr>
      <vt:lpstr> г) ориентация    на   мониторинг  безопасности  возможных  последствий предлагаемых решений; д) переживание из-за того, что сделано или сказано что-то не то. Стремление  к  пассивному  общению  (лишь  в  привычном  окружении принимается инициатива собеседника, обнаруживается интерес к  разго-вору). В собеседнике ценится  последовательность,  постоянство,  скром-ность, отсутствие амбиций. Эмоция, преимущественно, проявляется в привычном  окружении  и  за-частую избыточно.    </vt:lpstr>
      <vt:lpstr>                         1.7. ОСОБЕННОСТИ ПРОЯВЛЕНИЯ РЕСУРСА  «ЭКСПРЕССИВНО-ЭКСПАНСИВНОГО ПРИЗНАКА»</vt:lpstr>
      <vt:lpstr>  д) удовольствие от пребывания в обществе. Стремление к активному  общению  в  любых  обстоятельствах (зачастую проявляется склонность к панибратству, фамильяр-ности, к быстрому сокращению межличностной дистанции). Эмоция проявляется спонтанно, избыточно и с высоким  нака-лом.    </vt:lpstr>
      <vt:lpstr>                         1.8. БЕСКОНТАКТНОЕ   ТЕСТИРОВАНИЕ ХАРАКТЕРА</vt:lpstr>
      <vt:lpstr>  значимо  выраженных личностных  свойств  и  особенностей   поведения.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Обзор проекта</dc:title>
  <dc:creator>Татьяна</dc:creator>
  <cp:lastModifiedBy>RePack by SPecialiST</cp:lastModifiedBy>
  <cp:revision>2235</cp:revision>
  <dcterms:created xsi:type="dcterms:W3CDTF">2012-04-24T08:58:03Z</dcterms:created>
  <dcterms:modified xsi:type="dcterms:W3CDTF">2018-02-11T08:44:22Z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TC010184561049</vt:lpwstr>
  </property>
</Properties>
</file>