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11" r:id="rId2"/>
    <p:sldId id="632" r:id="rId3"/>
    <p:sldId id="645" r:id="rId4"/>
    <p:sldId id="617" r:id="rId5"/>
    <p:sldId id="651" r:id="rId6"/>
    <p:sldId id="652" r:id="rId7"/>
    <p:sldId id="653" r:id="rId8"/>
    <p:sldId id="655" r:id="rId9"/>
    <p:sldId id="654" r:id="rId10"/>
    <p:sldId id="656" r:id="rId11"/>
    <p:sldId id="659" r:id="rId12"/>
    <p:sldId id="657" r:id="rId1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11"/>
          </p14:sldIdLst>
        </p14:section>
        <p14:section name="Раздел без заголовка" id="{2F3C7BD6-BDB9-4F12-89F3-C162A0C8320B}">
          <p14:sldIdLst>
            <p14:sldId id="632"/>
            <p14:sldId id="645"/>
            <p14:sldId id="617"/>
            <p14:sldId id="651"/>
            <p14:sldId id="652"/>
            <p14:sldId id="653"/>
            <p14:sldId id="655"/>
            <p14:sldId id="654"/>
            <p14:sldId id="656"/>
            <p14:sldId id="659"/>
            <p14:sldId id="6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78979" autoAdjust="0"/>
  </p:normalViewPr>
  <p:slideViewPr>
    <p:cSldViewPr>
      <p:cViewPr>
        <p:scale>
          <a:sx n="70" d="100"/>
          <a:sy n="70" d="100"/>
        </p:scale>
        <p:origin x="-7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379" y="111155"/>
            <a:ext cx="8115562" cy="1733669"/>
          </a:xfrm>
          <a:solidFill>
            <a:srgbClr val="FDFFE1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СПЕЦИФИЧЕСКИЕ СВОЙСТВА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УПРАВЛЕНЧЕСКИХ УСТАНОВОК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ИХ ПРОЯВЛЕНИЕ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О  Д  Е  Р  Ж  А  Н  И  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37242"/>
              </p:ext>
            </p:extLst>
          </p:nvPr>
        </p:nvGraphicFramePr>
        <p:xfrm>
          <a:off x="199394" y="1988840"/>
          <a:ext cx="8829745" cy="4738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995"/>
                <a:gridCol w="956750"/>
              </a:tblGrid>
              <a:tr h="6930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РАЗДЕЛА     </a:t>
                      </a:r>
                      <a:endParaRPr lang="ru-RU" sz="2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u="sng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Стр.</a:t>
                      </a:r>
                      <a:endParaRPr lang="ru-RU" sz="18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8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1302957">
                <a:tc>
                  <a:txBody>
                    <a:bodyPr/>
                    <a:lstStyle/>
                    <a:p>
                      <a:r>
                        <a:rPr lang="ru-RU" sz="240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У</a:t>
                      </a: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правленческие установки </a:t>
                      </a:r>
                      <a:endParaRPr lang="ru-RU" sz="24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4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1.1. У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становки на стратегический анализ   </a:t>
                      </a:r>
                      <a:endParaRPr lang="ru-RU" sz="24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1.2. У</a:t>
                      </a: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становки на решение конкретных задач</a:t>
                      </a:r>
                    </a:p>
                    <a:p>
                      <a:endParaRPr lang="ru-RU" sz="16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1.3. У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становки на средства реализации  </a:t>
                      </a:r>
                    </a:p>
                    <a:p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управленческих  воздействий. </a:t>
                      </a:r>
                    </a:p>
                    <a:p>
                      <a:endParaRPr lang="ru-RU" sz="16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693062">
                <a:tc>
                  <a:txBody>
                    <a:bodyPr/>
                    <a:lstStyle/>
                    <a:p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Заключение</a:t>
                      </a:r>
                      <a:endParaRPr lang="ru-RU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RGD 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41" y="548680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04056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Данные ресурсы обусловливают специфические различия в менеджменте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«Управленцы» - отличаются высокой выраженностью, с одной стороны, более чем двух признаков характера (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разница  между большей и меньшей выраженностью признаков ниже 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четырех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баллов)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другой – более трех установок к управленческой деятельности (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выраженность установок превышает пять баллов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группе  «Управленцы»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сятся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лица, которые имеют широкий спектр адаптационных свойств ориентированных на эффективное приспособление к многообразным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ациям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Эти свойства, обусловливают адекватное усвоение ими природы подобных ситуаций.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440160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   ресурсы    характера   в   сочетании 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 ресурсами  </a:t>
            </a:r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уп-равлеческих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ориентаций 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составляют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замечательные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преиму-щества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адекватной реализации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этих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управлен-ческом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функционале (менеджменте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420888"/>
            <a:ext cx="8640960" cy="42484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группу «Универсалы» включаются лица, которые имеют спектр адаптационных свойств ориентированных на эффективное приспособление к определенным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обсто-ятельствам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Эти свойства, обусловливают адекватное усвоение ими сущности подобных обстоятельств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«Управленцы/универсалы» - отличаются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стью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одной стороны, более чем двух признаков характера (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разница  между большей и меньшей выраженностью признаков ниже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четырех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баллов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с другой – менее трех установок к управленческой деятельности (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 превышает пять баллов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37626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«Универсалы»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отличаются выраженностью, с одной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сто-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роны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менее чем трех признаков характера (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разница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-жду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большей и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меньшей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выраженностью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признаков 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превы-шает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балла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с другой – менее четырех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-в-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ленческой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(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выраженность установок превышает восемь баллов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420888"/>
            <a:ext cx="8640960" cy="42484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время, и вне сочетания с ресурсами характера, ресурсы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составляют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замеча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тельные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 для их адекватной реализации в управленческом функционале (менеджменте).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«Управленцы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- отличаются высокой выраженностью более трех установок к управленческой деятельности (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выраженность установок превышает пять баллов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«Универсалы»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отличаются выраженностью менее четырех установок к управленческой деятельности (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выраженность установок превышает восемь баллов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>
              <a:buAutoNum type="arabicPeriod"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237626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«Универсалы/управленцы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отличаются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выраженно-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стью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одной стороны, менее чем трех признаков характера (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разница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между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большей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меньшей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выраженностью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признаков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превышает три балла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с другой – более трех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новок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управленческой деятельности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выраженность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превышает пять баллов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761" y="184501"/>
            <a:ext cx="8107264" cy="554374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УПРАВЛЕНЧЕСКИЕ УСТАНОВКИ 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927" y="908720"/>
            <a:ext cx="8795580" cy="5763793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Освоение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практического  применения  одаренности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управленческих    установок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  основе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методических средств.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Эти средства раскрывают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как личные преимущества, обусловленные ресурсами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   установок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так 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специфику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пользования данными ресурсами.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Настоящие ресурсы проявляются,  преимущественно,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управ-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ленческими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установками, интегрированными 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блоки, в их числе: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8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18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 Блок установок, ориентирующих на стратегический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ана-лиз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установок, ориентирующих на решение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конкретных задач.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025" y="11663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Приоритетность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ориентаций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блока 1.1.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сви-детельствует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 направленности на аналитическую работу в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управлении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достижению целей.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Приоритетность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выраженности  установок блока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гово-рит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ориентации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достижение  цели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посредством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реше-ния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установок  блока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харак-теризует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преимущественную ориентацию на использование, для достижения целей, широкого ре­пертуара способов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упра-вленческих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воздействий.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попадание на приоритетные места установок, относящихся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различным блокам, указывает на возможно­сти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 ресурсов этих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 в управленческой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прак­тике, в контексте соответствующих блоков.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36104"/>
          </a:xfrm>
          <a:solidFill>
            <a:srgbClr val="FDFFE1"/>
          </a:solidFill>
        </p:spPr>
        <p:txBody>
          <a:bodyPr/>
          <a:lstStyle/>
          <a:p>
            <a:pPr lvl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ориентирующих  на  средства 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реализа-ции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воздействий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ru-RU" sz="23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 БЛОК УСТАНОВОК, </a:t>
            </a:r>
            <a:b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ОРИЕНТИРУЮЩИХ НА СТРАТЕГИЧЕСКИЙ АНАЛИЗ</a:t>
            </a:r>
            <a:endParaRPr lang="ru-RU" sz="23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80728"/>
            <a:ext cx="8786874" cy="5760640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установок, ориентирующих на стратегический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анализ, составляют: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1.1.1.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политический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которая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предполага-ет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умение рассматривать каждую со­циальную, экономическую, техни­ческую проблему в широком поли­тическом контексте;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1.1.2.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макроэкономический анализ­­­, которая  пред-полагает  способность  отчетливо видеть  об­щую картину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хозяй-ственной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дея­тельности, идти на оправданный риск­­­;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ru-RU" sz="23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1.1.3.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на 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социальных   процессов­­­,   которая  предполагает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мение  рассматривать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каждую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экономическую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политическую, техническую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проблему  в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широком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социальном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контексте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­­­;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1.1.4.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инновации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 предполагает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стремле-ние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вовремя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использовать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научно-технические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новшества.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9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 БЛОК УСТАНОВОК  ОРИЕНТИ-     </a:t>
            </a:r>
            <a:b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РУЮЩИХ НА РЕШЕНИЕ КОНКРЕТНЫХ ЗАДАЧ</a:t>
            </a:r>
            <a:endParaRPr lang="ru-RU" sz="23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80728"/>
            <a:ext cx="8786874" cy="5688632"/>
          </a:xfrm>
          <a:solidFill>
            <a:srgbClr val="FFFFCC"/>
          </a:solidFill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установок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ориентирующих на </a:t>
            </a:r>
            <a:r>
              <a:rPr lang="ru-RU" b="1" kern="1200" dirty="0" smtClean="0">
                <a:solidFill>
                  <a:srgbClr val="00E7B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решение конкретных  за-дач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составляют: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1.2.1.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креативность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которая предполагает  уме-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находить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решения в не­стандартных ситуациях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1.2.2.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на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оперативность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  которая   предполагает  умение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быстро реагировать на из­менение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хозяйственной (бы-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товой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событийной и т. п.)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ситуации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­­­;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1.2.3.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управленческом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имодействии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которая предполагает умение побуждать людей тру­диться (действовать)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полной отдачей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­­­;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1.2.4.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инструментальное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вым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нормам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 предполагает с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пособность  не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придер-живаться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буквы закона, если это наносит ущерб делу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4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 БЛОК УСТАНОВОК  ОРИЕНТИРУЮЩИХ НА СРЕД-</a:t>
            </a:r>
            <a:b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СТВА РЕАЛИЗАЦИИ УПРАВЛЕНЧЕСКИХ  ВОЗДЕЙСТВИЙ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80728"/>
            <a:ext cx="8786874" cy="568863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установок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ориентирующих на 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средства реализации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упра-вленческих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воздействий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составляют: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1.3.1.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административно-распорядительные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ды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которая предполагает умение правильно пользоваться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-ими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правовыми полномочиями в отношениях с подчиненными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1.3.2.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правовые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нормы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которая предполагает уме-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ние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использовать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правовые нормы при решении сложных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­­­;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1.3.3.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</a:t>
            </a:r>
            <a:r>
              <a:rPr lang="en-US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социально-психологические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методы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кото-рая предполагает умение найти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каждому человеку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место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тру-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довом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коллективе,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ко­торое более других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соответствует его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спо-собностям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потребностям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­­­;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1.3.4.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методы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неформальной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кото-рая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умение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оказывать воздействие на поведение сотрудников и на их вне­служебные отношения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75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34314"/>
            <a:ext cx="8035256" cy="621852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А К Л Ю Ч Е Н И Е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832965"/>
            <a:ext cx="8786874" cy="583639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дополнительно о приоритетности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управленческих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ориентаций,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представленных в блоках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установок. 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Разброс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 шкал в пределах 3 баллов (при значении шкал выше 5, а шкалы 8 ниже 6) может характеризовать блок как в целом, так и его место среди других.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может быть сделан вывод о преимущественной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ориентации: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 На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стратегический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анализ;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 На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конкретных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задач; 1.3. На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средства реализации управленческих воздействий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приоритетность блока1.1. в сочетании с высокими пока-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зателями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креативности (более  7  баллов)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свидетельствует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 наличии предпосылок  для  участия в  деловых про­ектах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этом инновационная установка в сочетании  с  креативно­стью</a:t>
            </a: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58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инновационная установка в сочетании с креативно­стью свидетельствует о наличии предпосылок для участия в иннова­ционной деятельности.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же время важное значение имеет ранговая позиция соответствующей шка­лы внутри блока, например, в блоке 1.2. Э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свидетельствует о субъективной значи­мости: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либо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творческого отношения к выполняемой 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работе - шкала 5;</a:t>
            </a:r>
            <a:endParaRPr lang="ru-RU" sz="225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либо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оперативности, как характеристики активной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дея-тельности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шкала 6;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либо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личного участия в управленческой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–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-ла 7;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либо строгого соблюдения существующих норм,  </a:t>
            </a:r>
            <a:r>
              <a:rPr lang="ru-RU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регламен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-тирую­щих деятельность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шкала 8.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свидетельствует о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наличии предпосылок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 участия  в  </a:t>
            </a:r>
            <a:r>
              <a:rPr lang="ru-RU" sz="23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инно-вационной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8620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Попадание же на приоритетные места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шкал, относящихся к различным блокам,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ресурс, который позволяет синтези­ровать отдельные установки в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комплек-сный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блок, сочетающий спе­цифические управленческие возможности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 высокие показатели по тем или иным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конкрет-ным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шкалам являются предпо­сылкой для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положительного от-ношения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соответствующим ориен­тациям в управленческой деятельности у других (коллег, подчинен­ных) и обусловливают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совместимость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ними совпадающими ресурсами.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Кроме того, важно отметить, что ресурсы управленческих установок хорошо сочетаются с ресурсами характера*</a:t>
            </a:r>
          </a:p>
          <a:p>
            <a:pPr marL="0" indent="0" algn="just">
              <a:buNone/>
            </a:pP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Подробно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ресурсах характера, см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пакет материалов к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семинара-тренинга 1 «Пользование ресурсами характера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300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29614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Ранговая позиция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соответствующей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шка­лы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внутри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блока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1.3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свидетельствует о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субъективной значи­мости</a:t>
            </a: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конкретного </a:t>
            </a:r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клас-са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средств, используемых в управ­лении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167527</TotalTime>
  <Words>1057</Words>
  <Application>Microsoft Office PowerPoint</Application>
  <PresentationFormat>Экран (4:3)</PresentationFormat>
  <Paragraphs>117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Презентация «Обзор проекта»</vt:lpstr>
      <vt:lpstr>СПЕЦИФИЧЕСКИЕ СВОЙСТВА  РЕСУРСОВ УПРАВЛЕНЧЕСКИХ УСТАНОВОК  И ИХ ПРОЯВЛЕНИЕ С  О  Д  Е  Р  Ж  А  Н  И  Е       </vt:lpstr>
      <vt:lpstr>                                    1. УПРАВЛЕНЧЕСКИЕ УСТАНОВКИ </vt:lpstr>
      <vt:lpstr>1.3. Блок установок,  ориентирующих  на  средства  реализа-ции  управленческих  воздействий.     </vt:lpstr>
      <vt:lpstr>                                                        1.1. БЛОК УСТАНОВОК,   ОРИЕНТИРУЮЩИХ НА СТРАТЕГИЧЕСКИЙ АНАЛИЗ</vt:lpstr>
      <vt:lpstr>                                               1.2. БЛОК УСТАНОВОК  ОРИЕНТИ-              РУЮЩИХ НА РЕШЕНИЕ КОНКРЕТНЫХ ЗАДАЧ</vt:lpstr>
      <vt:lpstr>                                1.3. БЛОК УСТАНОВОК  ОРИЕНТИРУЮЩИХ НА СРЕД-      СТВА РЕАЛИЗАЦИИ УПРАВЛЕНЧЕСКИХ  ВОЗДЕЙСТВИЙ</vt:lpstr>
      <vt:lpstr>                                                                                                                     З А К Л Ю Ч Е Н И Е </vt:lpstr>
      <vt:lpstr> свидетельствует о наличии предпосылок для  участия  в  инно-вационной деятельности.</vt:lpstr>
      <vt:lpstr> Ранговая позиция соответствующей  шка­лы  внутри блока  1.3. свидетельствует о субъективной значи­мости конкретного клас-са средств, используемых в управ­лении.  </vt:lpstr>
      <vt:lpstr> Именно    ресурсы    характера   в   сочетании  с   ресурсами  уп-равлеческих  ориентаций  составляют  замечательные  преиму-щества для адекватной реализации  этих  ресурсов в  управлен-ческом функционале (менеджменте). </vt:lpstr>
      <vt:lpstr> Б. «Универсалы» - отличаются выраженностью, с одной сто-роны – менее чем трех признаков характера (где разница ме-жду большей и меньшей  выраженностью  признаков  превы-шает три балла), с другой – менее четырех установок  к  уп-ра-в-ленческой деятельности (где выраженность установок превышает восемь баллов).  </vt:lpstr>
      <vt:lpstr> Г.  «Универсалы/управленцы»  -   отличаются    выраженно-стью, с одной стороны, менее чем трех признаков характера (где   разница  между  большей  и  меньшей  выраженностью признаков превышает три балла), с другой – более трех уста-новок  к  управленческой деятельности  (где  выраженность установок превышает пять баллов).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2322</cp:revision>
  <dcterms:created xsi:type="dcterms:W3CDTF">2012-04-24T08:58:03Z</dcterms:created>
  <dcterms:modified xsi:type="dcterms:W3CDTF">2017-11-07T17:29:54Z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