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14445DF3-C33E-4FAC-B18E-BCE8F1BFE47C}"/>
    <pc:docChg chg="addSld modSld">
      <pc:chgData name="Sergii Artemenko" userId="e74ca0a6479d0fed" providerId="Windows Live" clId="Web-{14445DF3-C33E-4FAC-B18E-BCE8F1BFE47C}" dt="2018-08-30T08:51:55.137" v="535" actId="1076"/>
      <pc:docMkLst>
        <pc:docMk/>
      </pc:docMkLst>
      <pc:sldChg chg="modSp">
        <pc:chgData name="Sergii Artemenko" userId="e74ca0a6479d0fed" providerId="Windows Live" clId="Web-{14445DF3-C33E-4FAC-B18E-BCE8F1BFE47C}" dt="2018-08-30T07:55:55.079" v="174" actId="20577"/>
        <pc:sldMkLst>
          <pc:docMk/>
          <pc:sldMk cId="4017108435" sldId="260"/>
        </pc:sldMkLst>
        <pc:spChg chg="mod">
          <ac:chgData name="Sergii Artemenko" userId="e74ca0a6479d0fed" providerId="Windows Live" clId="Web-{14445DF3-C33E-4FAC-B18E-BCE8F1BFE47C}" dt="2018-08-30T07:55:55.079" v="174" actId="20577"/>
          <ac:spMkLst>
            <pc:docMk/>
            <pc:sldMk cId="4017108435" sldId="260"/>
            <ac:spMk id="10" creationId="{74B9B38F-5CF5-472B-82A6-40831F642060}"/>
          </ac:spMkLst>
        </pc:spChg>
      </pc:sldChg>
      <pc:sldChg chg="delSp modSp add replId">
        <pc:chgData name="Sergii Artemenko" userId="e74ca0a6479d0fed" providerId="Windows Live" clId="Web-{14445DF3-C33E-4FAC-B18E-BCE8F1BFE47C}" dt="2018-08-30T07:53:31.715" v="102" actId="1076"/>
        <pc:sldMkLst>
          <pc:docMk/>
          <pc:sldMk cId="266238464" sldId="263"/>
        </pc:sldMkLst>
        <pc:spChg chg="mod">
          <ac:chgData name="Sergii Artemenko" userId="e74ca0a6479d0fed" providerId="Windows Live" clId="Web-{14445DF3-C33E-4FAC-B18E-BCE8F1BFE47C}" dt="2018-08-30T07:41:38.424" v="22" actId="20577"/>
          <ac:spMkLst>
            <pc:docMk/>
            <pc:sldMk cId="266238464" sldId="263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3:31.715" v="102" actId="1076"/>
          <ac:spMkLst>
            <pc:docMk/>
            <pc:sldMk cId="266238464" sldId="263"/>
            <ac:spMk id="5" creationId="{5AF112B3-FD67-40D1-8BBE-1A4E5FF58D24}"/>
          </ac:spMkLst>
        </pc:spChg>
        <pc:picChg chg="del">
          <ac:chgData name="Sergii Artemenko" userId="e74ca0a6479d0fed" providerId="Windows Live" clId="Web-{14445DF3-C33E-4FAC-B18E-BCE8F1BFE47C}" dt="2018-08-30T07:41:41.565" v="24"/>
          <ac:picMkLst>
            <pc:docMk/>
            <pc:sldMk cId="266238464" sldId="263"/>
            <ac:picMk id="2" creationId="{1FDA95C9-51EC-4F13-B913-836AED018E68}"/>
          </ac:picMkLst>
        </pc:picChg>
      </pc:sldChg>
      <pc:sldChg chg="addSp modSp add replId">
        <pc:chgData name="Sergii Artemenko" userId="e74ca0a6479d0fed" providerId="Windows Live" clId="Web-{14445DF3-C33E-4FAC-B18E-BCE8F1BFE47C}" dt="2018-08-30T07:55:51.782" v="172" actId="20577"/>
        <pc:sldMkLst>
          <pc:docMk/>
          <pc:sldMk cId="3924755136" sldId="264"/>
        </pc:sldMkLst>
        <pc:spChg chg="add mod">
          <ac:chgData name="Sergii Artemenko" userId="e74ca0a6479d0fed" providerId="Windows Live" clId="Web-{14445DF3-C33E-4FAC-B18E-BCE8F1BFE47C}" dt="2018-08-30T07:55:51.782" v="172" actId="20577"/>
          <ac:spMkLst>
            <pc:docMk/>
            <pc:sldMk cId="3924755136" sldId="264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4:17.513" v="132" actId="20577"/>
          <ac:spMkLst>
            <pc:docMk/>
            <pc:sldMk cId="3924755136" sldId="264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4:58.749" v="146" actId="20577"/>
          <ac:spMkLst>
            <pc:docMk/>
            <pc:sldMk cId="3924755136" sldId="264"/>
            <ac:spMk id="5" creationId="{5AF112B3-FD67-40D1-8BBE-1A4E5FF58D24}"/>
          </ac:spMkLst>
        </pc:spChg>
      </pc:sldChg>
      <pc:sldChg chg="addSp delSp modSp add replId">
        <pc:chgData name="Sergii Artemenko" userId="e74ca0a6479d0fed" providerId="Windows Live" clId="Web-{14445DF3-C33E-4FAC-B18E-BCE8F1BFE47C}" dt="2018-08-30T07:59:30.806" v="254" actId="14100"/>
        <pc:sldMkLst>
          <pc:docMk/>
          <pc:sldMk cId="870486025" sldId="265"/>
        </pc:sldMkLst>
        <pc:spChg chg="del">
          <ac:chgData name="Sergii Artemenko" userId="e74ca0a6479d0fed" providerId="Windows Live" clId="Web-{14445DF3-C33E-4FAC-B18E-BCE8F1BFE47C}" dt="2018-08-30T07:56:48.378" v="179"/>
          <ac:spMkLst>
            <pc:docMk/>
            <pc:sldMk cId="870486025" sldId="265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7:35.615" v="201" actId="20577"/>
          <ac:spMkLst>
            <pc:docMk/>
            <pc:sldMk cId="870486025" sldId="265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7:56:45.956" v="178"/>
          <ac:spMkLst>
            <pc:docMk/>
            <pc:sldMk cId="870486025" sldId="265"/>
            <ac:spMk id="5" creationId="{5AF112B3-FD67-40D1-8BBE-1A4E5FF58D24}"/>
          </ac:spMkLst>
        </pc:spChg>
        <pc:spChg chg="add mod">
          <ac:chgData name="Sergii Artemenko" userId="e74ca0a6479d0fed" providerId="Windows Live" clId="Web-{14445DF3-C33E-4FAC-B18E-BCE8F1BFE47C}" dt="2018-08-30T07:59:30.806" v="254" actId="14100"/>
          <ac:spMkLst>
            <pc:docMk/>
            <pc:sldMk cId="870486025" sldId="265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7:56:57.097" v="182" actId="14100"/>
          <ac:picMkLst>
            <pc:docMk/>
            <pc:sldMk cId="870486025" sldId="265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35:03.046" v="312" actId="20577"/>
        <pc:sldMkLst>
          <pc:docMk/>
          <pc:sldMk cId="3805891316" sldId="266"/>
        </pc:sldMkLst>
        <pc:spChg chg="mod">
          <ac:chgData name="Sergii Artemenko" userId="e74ca0a6479d0fed" providerId="Windows Live" clId="Web-{14445DF3-C33E-4FAC-B18E-BCE8F1BFE47C}" dt="2018-08-30T08:31:30.012" v="285" actId="20577"/>
          <ac:spMkLst>
            <pc:docMk/>
            <pc:sldMk cId="3805891316" sldId="266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35:03.046" v="312" actId="20577"/>
          <ac:spMkLst>
            <pc:docMk/>
            <pc:sldMk cId="3805891316" sldId="266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8:33:01.216" v="290" actId="14100"/>
          <ac:picMkLst>
            <pc:docMk/>
            <pc:sldMk cId="3805891316" sldId="266"/>
            <ac:picMk id="2" creationId="{5CAB74F5-4C7E-4748-9E14-C181F88185A8}"/>
          </ac:picMkLst>
        </pc:picChg>
        <pc:picChg chg="del">
          <ac:chgData name="Sergii Artemenko" userId="e74ca0a6479d0fed" providerId="Windows Live" clId="Web-{14445DF3-C33E-4FAC-B18E-BCE8F1BFE47C}" dt="2018-08-30T08:32:53.232" v="287"/>
          <ac:picMkLst>
            <pc:docMk/>
            <pc:sldMk cId="3805891316" sldId="266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41:46.770" v="381" actId="1076"/>
        <pc:sldMkLst>
          <pc:docMk/>
          <pc:sldMk cId="1987987800" sldId="267"/>
        </pc:sldMkLst>
        <pc:spChg chg="mod">
          <ac:chgData name="Sergii Artemenko" userId="e74ca0a6479d0fed" providerId="Windows Live" clId="Web-{14445DF3-C33E-4FAC-B18E-BCE8F1BFE47C}" dt="2018-08-30T08:38:07.345" v="333" actId="20577"/>
          <ac:spMkLst>
            <pc:docMk/>
            <pc:sldMk cId="1987987800" sldId="267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1:39.301" v="378" actId="20577"/>
          <ac:spMkLst>
            <pc:docMk/>
            <pc:sldMk cId="1987987800" sldId="267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38:11.173" v="335"/>
          <ac:picMkLst>
            <pc:docMk/>
            <pc:sldMk cId="1987987800" sldId="267"/>
            <ac:picMk id="2" creationId="{5CAB74F5-4C7E-4748-9E14-C181F88185A8}"/>
          </ac:picMkLst>
        </pc:picChg>
        <pc:picChg chg="add mod">
          <ac:chgData name="Sergii Artemenko" userId="e74ca0a6479d0fed" providerId="Windows Live" clId="Web-{14445DF3-C33E-4FAC-B18E-BCE8F1BFE47C}" dt="2018-08-30T08:41:46.770" v="381" actId="1076"/>
          <ac:picMkLst>
            <pc:docMk/>
            <pc:sldMk cId="1987987800" sldId="267"/>
            <ac:picMk id="3" creationId="{630E1289-FD9C-444B-AD17-46799165A678}"/>
          </ac:picMkLst>
        </pc:picChg>
      </pc:sldChg>
      <pc:sldChg chg="delSp modSp add replId">
        <pc:chgData name="Sergii Artemenko" userId="e74ca0a6479d0fed" providerId="Windows Live" clId="Web-{14445DF3-C33E-4FAC-B18E-BCE8F1BFE47C}" dt="2018-08-30T08:44:49.928" v="473" actId="20577"/>
        <pc:sldMkLst>
          <pc:docMk/>
          <pc:sldMk cId="1365807391" sldId="268"/>
        </pc:sldMkLst>
        <pc:spChg chg="mod">
          <ac:chgData name="Sergii Artemenko" userId="e74ca0a6479d0fed" providerId="Windows Live" clId="Web-{14445DF3-C33E-4FAC-B18E-BCE8F1BFE47C}" dt="2018-08-30T08:42:15.755" v="396" actId="20577"/>
          <ac:spMkLst>
            <pc:docMk/>
            <pc:sldMk cId="1365807391" sldId="268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4:49.928" v="473" actId="20577"/>
          <ac:spMkLst>
            <pc:docMk/>
            <pc:sldMk cId="1365807391" sldId="268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42:17.958" v="398"/>
          <ac:picMkLst>
            <pc:docMk/>
            <pc:sldMk cId="1365807391" sldId="268"/>
            <ac:picMk id="3" creationId="{630E1289-FD9C-444B-AD17-46799165A678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51:55.137" v="535" actId="1076"/>
        <pc:sldMkLst>
          <pc:docMk/>
          <pc:sldMk cId="1317506125" sldId="269"/>
        </pc:sldMkLst>
        <pc:spChg chg="add mod">
          <ac:chgData name="Sergii Artemenko" userId="e74ca0a6479d0fed" providerId="Windows Live" clId="Web-{14445DF3-C33E-4FAC-B18E-BCE8F1BFE47C}" dt="2018-08-30T08:51:55.137" v="535" actId="1076"/>
          <ac:spMkLst>
            <pc:docMk/>
            <pc:sldMk cId="1317506125" sldId="269"/>
            <ac:spMk id="2" creationId="{7B32C69C-2E65-42E2-8961-7229F528A2EB}"/>
          </ac:spMkLst>
        </pc:spChg>
        <pc:spChg chg="mod">
          <ac:chgData name="Sergii Artemenko" userId="e74ca0a6479d0fed" providerId="Windows Live" clId="Web-{14445DF3-C33E-4FAC-B18E-BCE8F1BFE47C}" dt="2018-08-30T08:49:41.026" v="502" actId="20577"/>
          <ac:spMkLst>
            <pc:docMk/>
            <pc:sldMk cId="1317506125" sldId="269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8:49:52.885" v="503"/>
          <ac:spMkLst>
            <pc:docMk/>
            <pc:sldMk cId="1317506125" sldId="269"/>
            <ac:spMk id="8" creationId="{6C3A7BB2-82C0-41DE-8A79-B3DB3CF5647A}"/>
          </ac:spMkLst>
        </pc:spChg>
      </pc:sldChg>
    </pc:docChg>
  </pc:docChgLst>
  <pc:docChgLst>
    <pc:chgData name="Sergii Artemenko" userId="e74ca0a6479d0fed" providerId="Windows Live" clId="Web-{E20441FC-D8B7-4328-8B17-AF0C27CCA0A2}"/>
    <pc:docChg chg="delSld modSld">
      <pc:chgData name="Sergii Artemenko" userId="e74ca0a6479d0fed" providerId="Windows Live" clId="Web-{E20441FC-D8B7-4328-8B17-AF0C27CCA0A2}" dt="2018-08-30T06:17:42.261" v="142"/>
      <pc:docMkLst>
        <pc:docMk/>
      </pc:docMkLst>
      <pc:sldChg chg="modSp">
        <pc:chgData name="Sergii Artemenko" userId="e74ca0a6479d0fed" providerId="Windows Live" clId="Web-{E20441FC-D8B7-4328-8B17-AF0C27CCA0A2}" dt="2018-08-30T06:12:41.492" v="56" actId="1076"/>
        <pc:sldMkLst>
          <pc:docMk/>
          <pc:sldMk cId="602275515" sldId="256"/>
        </pc:sldMkLst>
        <pc:spChg chg="mod">
          <ac:chgData name="Sergii Artemenko" userId="e74ca0a6479d0fed" providerId="Windows Live" clId="Web-{E20441FC-D8B7-4328-8B17-AF0C27CCA0A2}" dt="2018-08-30T06:12:41.492" v="56" actId="1076"/>
          <ac:spMkLst>
            <pc:docMk/>
            <pc:sldMk cId="602275515" sldId="256"/>
            <ac:spMk id="4" creationId="{00000000-0000-0000-0000-000000000000}"/>
          </ac:spMkLst>
        </pc:spChg>
      </pc:sldChg>
      <pc:sldChg chg="addSp delSp modSp">
        <pc:chgData name="Sergii Artemenko" userId="e74ca0a6479d0fed" providerId="Windows Live" clId="Web-{E20441FC-D8B7-4328-8B17-AF0C27CCA0A2}" dt="2018-08-30T06:17:42.261" v="142"/>
        <pc:sldMkLst>
          <pc:docMk/>
          <pc:sldMk cId="4017108435" sldId="260"/>
        </pc:sldMkLst>
        <pc:spChg chg="mod">
          <ac:chgData name="Sergii Artemenko" userId="e74ca0a6479d0fed" providerId="Windows Live" clId="Web-{E20441FC-D8B7-4328-8B17-AF0C27CCA0A2}" dt="2018-08-30T06:14:13.165" v="106" actId="20577"/>
          <ac:spMkLst>
            <pc:docMk/>
            <pc:sldMk cId="4017108435" sldId="260"/>
            <ac:spMk id="4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4.963" v="116"/>
          <ac:spMkLst>
            <pc:docMk/>
            <pc:sldMk cId="4017108435" sldId="260"/>
            <ac:spMk id="5" creationId="{A6875311-F7B4-4650-B69B-366629393212}"/>
          </ac:spMkLst>
        </pc:spChg>
        <pc:spChg chg="del">
          <ac:chgData name="Sergii Artemenko" userId="e74ca0a6479d0fed" providerId="Windows Live" clId="Web-{E20441FC-D8B7-4328-8B17-AF0C27CCA0A2}" dt="2018-08-30T06:13:56.415" v="100"/>
          <ac:spMkLst>
            <pc:docMk/>
            <pc:sldMk cId="4017108435" sldId="260"/>
            <ac:spMk id="6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8.760" v="119"/>
          <ac:spMkLst>
            <pc:docMk/>
            <pc:sldMk cId="4017108435" sldId="260"/>
            <ac:spMk id="8" creationId="{DD7B731B-6AB4-435B-A6B4-0533853F50EB}"/>
          </ac:spMkLst>
        </pc:spChg>
        <pc:spChg chg="add mod">
          <ac:chgData name="Sergii Artemenko" userId="e74ca0a6479d0fed" providerId="Windows Live" clId="Web-{E20441FC-D8B7-4328-8B17-AF0C27CCA0A2}" dt="2018-08-30T06:17:07.667" v="128" actId="1076"/>
          <ac:spMkLst>
            <pc:docMk/>
            <pc:sldMk cId="4017108435" sldId="260"/>
            <ac:spMk id="9" creationId="{AAB12BDE-C504-448A-8CDE-5379AA497CA5}"/>
          </ac:spMkLst>
        </pc:spChg>
        <pc:spChg chg="add mod">
          <ac:chgData name="Sergii Artemenko" userId="e74ca0a6479d0fed" providerId="Windows Live" clId="Web-{E20441FC-D8B7-4328-8B17-AF0C27CCA0A2}" dt="2018-08-30T06:17:42.261" v="142"/>
          <ac:spMkLst>
            <pc:docMk/>
            <pc:sldMk cId="4017108435" sldId="260"/>
            <ac:spMk id="10" creationId="{74B9B38F-5CF5-472B-82A6-40831F642060}"/>
          </ac:spMkLst>
        </pc:spChg>
        <pc:spChg chg="del">
          <ac:chgData name="Sergii Artemenko" userId="e74ca0a6479d0fed" providerId="Windows Live" clId="Web-{E20441FC-D8B7-4328-8B17-AF0C27CCA0A2}" dt="2018-08-30T06:13:59.133" v="101"/>
          <ac:spMkLst>
            <pc:docMk/>
            <pc:sldMk cId="4017108435" sldId="260"/>
            <ac:spMk id="12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2.055" v="102"/>
          <ac:spMkLst>
            <pc:docMk/>
            <pc:sldMk cId="4017108435" sldId="260"/>
            <ac:spMk id="13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4"/>
          <ac:spMkLst>
            <pc:docMk/>
            <pc:sldMk cId="4017108435" sldId="260"/>
            <ac:spMk id="15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3"/>
          <ac:spMkLst>
            <pc:docMk/>
            <pc:sldMk cId="4017108435" sldId="260"/>
            <ac:spMk id="16" creationId="{00000000-0000-0000-0000-000000000000}"/>
          </ac:spMkLst>
        </pc:spChg>
        <pc:picChg chg="add mod">
          <ac:chgData name="Sergii Artemenko" userId="e74ca0a6479d0fed" providerId="Windows Live" clId="Web-{E20441FC-D8B7-4328-8B17-AF0C27CCA0A2}" dt="2018-08-30T06:15:23.588" v="112" actId="1076"/>
          <ac:picMkLst>
            <pc:docMk/>
            <pc:sldMk cId="4017108435" sldId="260"/>
            <ac:picMk id="2" creationId="{879817D2-E01D-449C-87F6-2A4C0D4207F2}"/>
          </ac:picMkLst>
        </pc:picChg>
        <pc:picChg chg="del">
          <ac:chgData name="Sergii Artemenko" userId="e74ca0a6479d0fed" providerId="Windows Live" clId="Web-{E20441FC-D8B7-4328-8B17-AF0C27CCA0A2}" dt="2018-08-30T06:14:05.493" v="105"/>
          <ac:picMkLst>
            <pc:docMk/>
            <pc:sldMk cId="4017108435" sldId="260"/>
            <ac:picMk id="7" creationId="{00000000-0000-0000-0000-000000000000}"/>
          </ac:picMkLst>
        </pc:picChg>
      </pc:sldChg>
      <pc:sldChg chg="del">
        <pc:chgData name="Sergii Artemenko" userId="e74ca0a6479d0fed" providerId="Windows Live" clId="Web-{E20441FC-D8B7-4328-8B17-AF0C27CCA0A2}" dt="2018-08-30T06:12:46.992" v="57"/>
        <pc:sldMkLst>
          <pc:docMk/>
          <pc:sldMk cId="881202204" sldId="261"/>
        </pc:sldMkLst>
      </pc:sldChg>
      <pc:sldChg chg="del">
        <pc:chgData name="Sergii Artemenko" userId="e74ca0a6479d0fed" providerId="Windows Live" clId="Web-{E20441FC-D8B7-4328-8B17-AF0C27CCA0A2}" dt="2018-08-30T06:12:47.820" v="58"/>
        <pc:sldMkLst>
          <pc:docMk/>
          <pc:sldMk cId="3355434498" sldId="262"/>
        </pc:sldMkLst>
      </pc:sldChg>
      <pc:sldChg chg="del">
        <pc:chgData name="Sergii Artemenko" userId="e74ca0a6479d0fed" providerId="Windows Live" clId="Web-{E20441FC-D8B7-4328-8B17-AF0C27CCA0A2}" dt="2018-08-30T06:12:48.461" v="59"/>
        <pc:sldMkLst>
          <pc:docMk/>
          <pc:sldMk cId="2720579558" sldId="263"/>
        </pc:sldMkLst>
      </pc:sldChg>
      <pc:sldChg chg="del">
        <pc:chgData name="Sergii Artemenko" userId="e74ca0a6479d0fed" providerId="Windows Live" clId="Web-{E20441FC-D8B7-4328-8B17-AF0C27CCA0A2}" dt="2018-08-30T06:12:49.586" v="60"/>
        <pc:sldMkLst>
          <pc:docMk/>
          <pc:sldMk cId="4085206124" sldId="264"/>
        </pc:sldMkLst>
      </pc:sldChg>
      <pc:sldChg chg="del">
        <pc:chgData name="Sergii Artemenko" userId="e74ca0a6479d0fed" providerId="Windows Live" clId="Web-{E20441FC-D8B7-4328-8B17-AF0C27CCA0A2}" dt="2018-08-30T06:12:50.679" v="61"/>
        <pc:sldMkLst>
          <pc:docMk/>
          <pc:sldMk cId="2095453239" sldId="266"/>
        </pc:sldMkLst>
      </pc:sldChg>
      <pc:sldChg chg="del">
        <pc:chgData name="Sergii Artemenko" userId="e74ca0a6479d0fed" providerId="Windows Live" clId="Web-{E20441FC-D8B7-4328-8B17-AF0C27CCA0A2}" dt="2018-08-30T06:12:57.367" v="63"/>
        <pc:sldMkLst>
          <pc:docMk/>
          <pc:sldMk cId="2723374064" sldId="267"/>
        </pc:sldMkLst>
      </pc:sldChg>
      <pc:sldChg chg="del">
        <pc:chgData name="Sergii Artemenko" userId="e74ca0a6479d0fed" providerId="Windows Live" clId="Web-{E20441FC-D8B7-4328-8B17-AF0C27CCA0A2}" dt="2018-08-30T06:12:52.867" v="62"/>
        <pc:sldMkLst>
          <pc:docMk/>
          <pc:sldMk cId="2081114108" sldId="268"/>
        </pc:sldMkLst>
      </pc:sldChg>
      <pc:sldChg chg="del">
        <pc:chgData name="Sergii Artemenko" userId="e74ca0a6479d0fed" providerId="Windows Live" clId="Web-{E20441FC-D8B7-4328-8B17-AF0C27CCA0A2}" dt="2018-08-30T06:12:58.351" v="64"/>
        <pc:sldMkLst>
          <pc:docMk/>
          <pc:sldMk cId="98835586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537206"/>
            <a:ext cx="90364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 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Рефлексия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75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61646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Метаданные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типов.</a:t>
            </a:r>
          </a:p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Информация описывающая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тип.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826476" y="2247030"/>
            <a:ext cx="1074419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Метаданные типов включают пространство имен и имя типа,</a:t>
            </a:r>
          </a:p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члены типа и параметры, если имеются.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4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6164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Байт-код.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Byte-code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.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782515" y="1332630"/>
            <a:ext cx="10744199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Байт-код (псевдокод) — машинно-независимый код низкого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уровня, генерируемый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транслятором и исполняемый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интерпретатором. Большинство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инструкций байт-кода эквивалентны одной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нескольким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командам ассемблера. Трансляция в байт-код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занимает промежуточное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положение между компиляцией в машинный код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интерпретацией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Байт-код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 так, потому что длина каждого кода операции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один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байт, но длина кода команды различна. Каждая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 представляет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собой однобайтовый код операции от 0 до 255,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которым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следуют такие параметры, как регистры или адреса памяти.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6164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Ресурсы.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Resources.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826476" y="2247030"/>
            <a:ext cx="1074419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Ресурсы – это объекты, которые используются кодом:</a:t>
            </a:r>
          </a:p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изображения, различные файлы.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6164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Activator.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826476" y="2247030"/>
            <a:ext cx="10744199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sz="28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Activator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 методы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локального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создания типов объектов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sz="28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CreateInstance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определенного в сборке путем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вызова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наилучшим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соответствует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заданным аргументам.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34" y="433778"/>
            <a:ext cx="4838119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Рефлексия (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Reflection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54978" y="1693115"/>
            <a:ext cx="11527800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Рефлексия (отражение)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это процесс, во время которого программа может отслеживать и модифицировать собственную структуру и поведение во время выполнения.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Парадигма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программирования, положенная в основу отражения, называется рефлексивным программированием. Это один из видов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метапрограммирования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401961"/>
            <a:ext cx="3692036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 err="1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System.Reflection</a:t>
            </a:r>
            <a:endParaRPr lang="ru-RU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5" y="1032903"/>
            <a:ext cx="2318973" cy="5742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3481754" y="2203070"/>
            <a:ext cx="746466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пространство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которое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классы для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рефлексии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языке C#.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242252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Класс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Type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63770" y="1965677"/>
            <a:ext cx="115278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является корневым классом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функциональных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возможностей рефлексии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основным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способом доступа к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метаданным.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 членов класса </a:t>
            </a:r>
            <a:r>
              <a:rPr lang="ru-RU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сведения об объявленных в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элементах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конструкторах, методах,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полях,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свойствах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событиях класса, а также 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сборке, в которых развернут данный класс.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11" y="451363"/>
            <a:ext cx="6817892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Способы получения экземпляра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63770" y="1965677"/>
            <a:ext cx="115278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GetType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на экземпляре требуемого класса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 статического метода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GetType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класса </a:t>
            </a:r>
            <a:r>
              <a:rPr lang="ru-RU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оператора </a:t>
            </a:r>
            <a:r>
              <a:rPr lang="en-US" sz="24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typeof</a:t>
            </a:r>
            <a:r>
              <a:rPr lang="en-US" sz="2400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325316" y="4515446"/>
            <a:ext cx="115278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приведенных выше примерах результатом будет ссылка на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содержащий информацию о целевом типе 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04094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Assembly</a:t>
            </a:r>
            <a:endParaRPr lang="ru-RU" sz="3500" dirty="0" err="1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63770" y="2079976"/>
            <a:ext cx="115278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представляет собой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сборку,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которая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модулем с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возможностью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многократного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использования,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поддержкой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встроенным механизмом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описания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общеязыковой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исполняющей среды.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4825360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err="1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Однофайловая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сборка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79944"/>
              </p:ext>
            </p:extLst>
          </p:nvPr>
        </p:nvGraphicFramePr>
        <p:xfrm>
          <a:off x="619538" y="1651648"/>
          <a:ext cx="3882123" cy="29291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2123">
                  <a:extLst>
                    <a:ext uri="{9D8B030D-6E8A-4147-A177-3AD203B41FA5}">
                      <a16:colId xmlns:a16="http://schemas.microsoft.com/office/drawing/2014/main" val="1956959128"/>
                    </a:ext>
                  </a:extLst>
                </a:gridCol>
              </a:tblGrid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SomeAssembly.dll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75226"/>
                  </a:ext>
                </a:extLst>
              </a:tr>
              <a:tr h="88294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Метаданные сборки</a:t>
                      </a: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(Манифест)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45403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Метаданные типов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3881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Байт-код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305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Ресурсы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361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89130" y="2154086"/>
            <a:ext cx="654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компоненты хранятся в одном файле.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8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5033750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Многофайловая сборка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44687"/>
              </p:ext>
            </p:extLst>
          </p:nvPr>
        </p:nvGraphicFramePr>
        <p:xfrm>
          <a:off x="318800" y="1554933"/>
          <a:ext cx="2624824" cy="29291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4824">
                  <a:extLst>
                    <a:ext uri="{9D8B030D-6E8A-4147-A177-3AD203B41FA5}">
                      <a16:colId xmlns:a16="http://schemas.microsoft.com/office/drawing/2014/main" val="1956959128"/>
                    </a:ext>
                  </a:extLst>
                </a:gridCol>
              </a:tblGrid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SomeAssembly.exe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75226"/>
                  </a:ext>
                </a:extLst>
              </a:tr>
              <a:tr h="88294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Метаданные сборки</a:t>
                      </a: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(Манифест)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45403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Метаданные типов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3881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Байт-код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305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Ресурсы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361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89829"/>
              </p:ext>
            </p:extLst>
          </p:nvPr>
        </p:nvGraphicFramePr>
        <p:xfrm>
          <a:off x="4568416" y="1554933"/>
          <a:ext cx="2624824" cy="1534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4824">
                  <a:extLst>
                    <a:ext uri="{9D8B030D-6E8A-4147-A177-3AD203B41FA5}">
                      <a16:colId xmlns:a16="http://schemas.microsoft.com/office/drawing/2014/main" val="1956959128"/>
                    </a:ext>
                  </a:extLst>
                </a:gridCol>
              </a:tblGrid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Foo.netModule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75226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Метаданные типов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3881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Байт-код 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743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6162"/>
              </p:ext>
            </p:extLst>
          </p:nvPr>
        </p:nvGraphicFramePr>
        <p:xfrm>
          <a:off x="4568416" y="3711978"/>
          <a:ext cx="2624824" cy="10230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4824">
                  <a:extLst>
                    <a:ext uri="{9D8B030D-6E8A-4147-A177-3AD203B41FA5}">
                      <a16:colId xmlns:a16="http://schemas.microsoft.com/office/drawing/2014/main" val="1956959128"/>
                    </a:ext>
                  </a:extLst>
                </a:gridCol>
              </a:tblGrid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Graph.bmp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75226"/>
                  </a:ext>
                </a:extLst>
              </a:tr>
              <a:tr h="51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Ресурсы</a:t>
                      </a:r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9388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943624" y="1802423"/>
            <a:ext cx="1608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6" idx="1"/>
          </p:cNvCxnSpPr>
          <p:nvPr/>
        </p:nvCxnSpPr>
        <p:spPr>
          <a:xfrm rot="16200000" flipH="1">
            <a:off x="2765275" y="2420386"/>
            <a:ext cx="2421104" cy="11851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7411916" y="1940729"/>
            <a:ext cx="4281854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Метаданные сборки обязательно должны находится в главном файле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Метаданные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типов, код и ресурсы могут храниться как в главном файле сборки, так и во вспомогательных файлах.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2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6164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Метаданные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сборки (Манифест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826476" y="2247030"/>
            <a:ext cx="1074419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Метаданные сборки (манифест) состоят из описания сборки:</a:t>
            </a:r>
          </a:p>
          <a:p>
            <a:pPr algn="just"/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имя, версия, строгое имя, информация о культуре.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56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455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171</cp:revision>
  <dcterms:created xsi:type="dcterms:W3CDTF">2017-04-09T05:13:59Z</dcterms:created>
  <dcterms:modified xsi:type="dcterms:W3CDTF">2018-09-03T10:15:40Z</dcterms:modified>
</cp:coreProperties>
</file>