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5"/>
          <p:cNvSpPr/>
          <p:nvPr/>
        </p:nvSpPr>
        <p:spPr>
          <a:xfrm>
            <a:off x="358588" y="3130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С#</a:t>
            </a:r>
            <a:endParaRPr lang="ru-RU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9992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866257"/>
            <a:ext cx="11790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представляют собой переменные, которые определяются в сигнатуре метода и создаются при его вызове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два способа передачи параметров в метод в языке C#: по значению и по ссылке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при вызове этого метода в программе нам обязательно надо передать на место параметров значения, которые соответствуют типу параметра. Данные значения еще называют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аргументами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943475"/>
            <a:ext cx="2251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ередача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значению: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430" y="2408881"/>
            <a:ext cx="2392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430" y="3230551"/>
            <a:ext cx="309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параметров по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3156" y="3643728"/>
            <a:ext cx="54554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-параметра вы должны передать его инициализированным, и можете пользоваться его исходным значением. А для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-параметра вы не обязаны инициализировать его перед вызовом 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метода,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можете использовать его значение в 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методе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присваивания, и обязаны инициализировать его в 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методе.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 — это как бы дополнительное возвращаемое значение функции. А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 — просто параметр, изменения которого видны снаружи функции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CLR для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-параметров используется один и тот же механизм, но это незначительная техническая подробность. Разница в семантике.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34420" y="1942631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//value = "Hello World!";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нельзя,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не инициализировано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//if (false)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;               // нельзя, забыли установить значение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(value);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можно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не проблема, у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остаётся старое значение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577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46848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Необязательные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905604"/>
            <a:ext cx="12208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позволяет использовать необязательные параметры.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таких параметров нам необходимо объявить значение по умолчанию.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учитывать, что после необязательных параметров все последующие параметры также должны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необязательными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1549" y="1902800"/>
            <a:ext cx="48521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 = 4)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2838440"/>
            <a:ext cx="1202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последние два параметра объявлены как необязательные, то мы можем один из них или оба опустить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3156" y="3456798"/>
            <a:ext cx="27342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(2, 3, 10);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533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0252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955968"/>
            <a:ext cx="11801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предыдущих примерах при вызове методов значения для параметров передавались в порядке объявления этих параметров в методе. Но мы можем нарушить подобный порядок, используя именованные параметры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6" y="1887677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 = 4)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(x: 2, y: 3);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//Необязательный параметр z использует значение по умолчанию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(y: 2, x: 3, s: 10);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81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62379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параметров и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278014"/>
            <a:ext cx="11679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спользуя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мы можем передавать неопределенное количество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параметра с модификатором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мы можем передать как отдельные значения, так и массив значений, либо вообще не передавать параметры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данный способ имеет ограничения: после параметра с модификатором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мы не можем указывать другие параметры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9542" y="291223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Addition(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integers)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integers.Length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integers[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Addition(1, 2, 3, 4, 5);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 };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Addition(array);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310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0051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154898"/>
            <a:ext cx="11779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создать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 тот же метод, но с разным набором параметров. И в зависимости от имеющихся параметров применять определенную версию метода. Такая возможность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перегрузкой методов (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 языке C# мы можем создавать в классе несколько методов с одним и тем же именем. Но при этом мы должны учитывать, что методы с одним и тем же именем должны иметь либо разное количество параметров, либо параметры разных типов.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2386352"/>
            <a:ext cx="40051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Calculator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 + d;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86121" y="2386352"/>
            <a:ext cx="409093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2, 3);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calc.Add(1, 2, 3, 4); 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(1.4, 2.5);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3.9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6121" y="5688571"/>
            <a:ext cx="6856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Стоит отметить, что разные версии метода могут иметь разные возвращаемые значения, как в данном случае третья версия возвращает объект типа </a:t>
            </a:r>
            <a:r>
              <a:rPr lang="ru-RU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9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3157" y="108463"/>
            <a:ext cx="38795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245556"/>
            <a:ext cx="11812178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- Объектно-ориентированное программирование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парадигма программирования, в которой основными концепциями являются понятия объектов и классов.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представляет собой шаблон, по которому определяется форма объекта. В нем указываются данные и код, который будет оперировать этими данными. Физическое представление класса появится в оперативной памяти лишь после того, как будет создан объект этого класса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представление класса появится в оперативной памяти лишь после того, как будет создан объект этого класса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Классы —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это, по сути, шаблоны, по которым можно создавать объекты. Каждый объект содержит данные и методы, манипулирующие этими данными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некоторая сущность, обладающая определённым состоянием и поведением, имеет заданные значения свойств (полей) и операций над ними (методов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Всё является объектом.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 осуществляются путём взаимодействия (обмена данными) между объектами, при котором один объект требует, чтобы другой объект выполнил некоторое действие. Объекты взаимодействуют, посылая и получая сообщения. Сообщение — это запрос на выполнение действия, дополненный набором аргументов, которые могут понадобиться при выполнении действия.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объект имеет независимую память, которая состоит из других объектов.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объект является представителем класса, который выражает общие свойства объектов (таких, как целые числа или списки).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классе задаётся поведение (функциональность) объекта. Тем самым все объекты, которые являются экземплярами одного класса, могут выполнять одни и те же действия.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организованы в единую древовидную структуру с общим корнем, называемую иерархией наследования. Память и поведение, связанное с экземплярами определённого класса, автоматически доступны любому классу, расположенному ниже в иерархическом дереве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программа представляет собой набор объектов, имеющих состояние и поведение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157" y="108463"/>
            <a:ext cx="68345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форма определения класса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207000"/>
            <a:ext cx="11790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определении класса объявляются данные, которые он содержит, а также код, оперирующий этими данными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содержатся в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членах данных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определяемых классом, а код — в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функциях-членах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4969" y="1994354"/>
            <a:ext cx="1843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69048" y="4459049"/>
            <a:ext cx="3029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определяется класс?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857301" y="199435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HelloApp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73393" y="5061786"/>
            <a:ext cx="5442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определять внутри пространства имен, вне пространства имен, внутри другого класса. Как правило, классы помещаются в отдельные файлы.</a:t>
            </a:r>
          </a:p>
        </p:txBody>
      </p:sp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2423841" y="384278"/>
            <a:ext cx="1156771" cy="1156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2670" y="1816471"/>
            <a:ext cx="2071171" cy="4957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Данные-члены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580612" y="1816471"/>
            <a:ext cx="2071171" cy="4957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Функции-члены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2670" y="2719855"/>
            <a:ext cx="1729649" cy="4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52669" y="3358834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Константы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52669" y="3997813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580613" y="2719855"/>
            <a:ext cx="1729649" cy="4627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580612" y="3358834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580612" y="3997813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Конструкторы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580613" y="4636792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Финализаторы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580612" y="5275771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580612" y="5914750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Индексаторы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>
            <a:stCxn id="11" idx="2"/>
          </p:cNvCxnSpPr>
          <p:nvPr/>
        </p:nvCxnSpPr>
        <p:spPr>
          <a:xfrm flipH="1" flipV="1">
            <a:off x="1487408" y="957156"/>
            <a:ext cx="936433" cy="5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3580612" y="951648"/>
            <a:ext cx="936433" cy="5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487408" y="957156"/>
            <a:ext cx="0" cy="859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4517045" y="959910"/>
            <a:ext cx="0" cy="859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6147543" y="1144443"/>
            <a:ext cx="5673687" cy="2214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246694" y="1242527"/>
            <a:ext cx="5497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Данные-члены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те члены, которые содержат данные класса — поля, константы, события. Данные-члены могут быть статическими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Член класса является членом экземпляра, если только он не объявлен явно как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246694" y="2628043"/>
            <a:ext cx="5497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 (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любые переменные, ассоциированные с классом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58558" y="3465072"/>
            <a:ext cx="5673687" cy="32688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6246694" y="3505206"/>
            <a:ext cx="5497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Функции-члены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члены, которые обеспечивают некоторую функциональность для манипулирования данными класса. Они включают методы, свойства, конструкторы,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финализаторы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операции 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индексаторы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246694" y="4900130"/>
            <a:ext cx="5497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(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функции, ассоциированные с определенным классом. Как и данные-члены, по умолчанию они являются членами экземпляра. Они могут быть объявлены статическими с помощью модификатора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30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3157" y="108463"/>
            <a:ext cx="47602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343790"/>
            <a:ext cx="11768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доступом в языке C# организуется с помощью четырех модификаторов доступа: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 позволяют задать допустимую область видимости для членов класса. То есть контекст, в котором можно употреблять данную переменную или метод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3157" y="2534048"/>
            <a:ext cx="117681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публичный, общедоступный класс или член класса. Такой член класса доступен из любого места в коде, а также из других программ и сборок.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закрытый класс или член класса. Представляет полную противоположность модификатору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Такой закрытый класс или член класса доступен только из кода в том же классе или контексте.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такой член класса доступен из любого места в текущем классе или в производных классах.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класс и члены класса с подобным модификатором доступны из любого места кода в той же сборке, однако он недоступен для других программ и сборок (как в случае с модификатором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совмещает функционал двух модификаторов. Классы и члены класса с таким модификатором доступны из текущей сборки и из производных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01710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2299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экземпляр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739405"/>
            <a:ext cx="6149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содержат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себе статические поля и все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методы.</a:t>
            </a:r>
          </a:p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 не статические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497688" y="1385736"/>
            <a:ext cx="5790967" cy="4797777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6" y="3008615"/>
            <a:ext cx="63818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instance1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instance2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instance1.field = 2;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instance2.field = 5;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instance1.Method();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instance2.Method();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7916332" y="2542990"/>
            <a:ext cx="2558662" cy="222391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037687" y="3301002"/>
            <a:ext cx="2647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Method() </a:t>
            </a:r>
            <a:r>
              <a:rPr lang="en-US" sz="1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(field);</a:t>
            </a:r>
          </a:p>
          <a:p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34441" y="2230627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053666" y="4304057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0790" y="1511233"/>
            <a:ext cx="392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Управляемая куча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Heap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97976" y="2598338"/>
            <a:ext cx="101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=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97976" y="4671768"/>
            <a:ext cx="101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976" y="1879755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0531" y="3912240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>
            <a:endCxn id="8" idx="2"/>
          </p:cNvCxnSpPr>
          <p:nvPr/>
        </p:nvCxnSpPr>
        <p:spPr>
          <a:xfrm flipV="1">
            <a:off x="1921669" y="2783004"/>
            <a:ext cx="4112772" cy="302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077156" y="3604337"/>
            <a:ext cx="3920820" cy="1252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266689" y="2783004"/>
            <a:ext cx="770998" cy="411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6" idx="3"/>
          </p:cNvCxnSpPr>
          <p:nvPr/>
        </p:nvCxnSpPr>
        <p:spPr>
          <a:xfrm flipV="1">
            <a:off x="7283929" y="4441217"/>
            <a:ext cx="1007110" cy="407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630311" y="5041100"/>
            <a:ext cx="3404130" cy="11792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7"/>
          </p:cNvCxnSpPr>
          <p:nvPr/>
        </p:nvCxnSpPr>
        <p:spPr>
          <a:xfrm flipV="1">
            <a:off x="7137602" y="3486892"/>
            <a:ext cx="2000752" cy="97895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247465" y="3803338"/>
            <a:ext cx="2587713" cy="886205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17298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469041"/>
            <a:ext cx="118452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именованная часть программы, которая может вызываться из других частей программы столько раз, сколько необходимо. Если переменные хранят некоторые значения, то методы содержат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себе набор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операторов, которые выполняют определенные действия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определение методов выглядит следующим образом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[модификаторы]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тип_возвращаемого_значения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метода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([параметры])</a:t>
            </a: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тело метода</a:t>
            </a:r>
          </a:p>
          <a:p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и параметры необязательны.</a:t>
            </a:r>
            <a:endParaRPr lang="ru-RU" i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3301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вызов методов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7" y="1608463"/>
            <a:ext cx="11823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тип возвращаемого значения, если метод ничего не возвращает указать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имя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принимает аргументы – обязательно указать их тип и имя, если нет – оставить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скобки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пустыми.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метод имеет возвращаемое значение, обязательно в теле метода должно присутствовать ключевое 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Тип возвращаемого значения метода должен соответствовать типу значения, указанному после ключевого слова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имя метода.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указать после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скобки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если метод принимает какие-то аргументы, передать соответствующее количество аргументов соответствующего типа.</a:t>
            </a:r>
          </a:p>
        </p:txBody>
      </p:sp>
    </p:spTree>
    <p:extLst>
      <p:ext uri="{BB962C8B-B14F-4D97-AF65-F5344CB8AC3E}">
        <p14:creationId xmlns:p14="http://schemas.microsoft.com/office/powerpoint/2010/main" val="422085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73767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 из метода и возврат значения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8866" y="1347844"/>
            <a:ext cx="48180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message = Hello();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первого метода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Sum();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второго метода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Hello()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Sum()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"{0} + {1} = {2}"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x, y, x + y);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47980" y="1686397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 определены два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возвращает значение типа </a:t>
            </a:r>
            <a:r>
              <a:rPr lang="ru-RU" sz="1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мы можем присвоить это значение какой-нибудь переменной типа </a:t>
            </a:r>
            <a:r>
              <a:rPr lang="ru-RU" sz="1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метод - </a:t>
            </a:r>
            <a:r>
              <a:rPr lang="ru-RU" sz="1600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просто складывает два числа и выводит результат на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консоль, при этом ничего не возвращает – ключевое слово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ru-RU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25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1781</Words>
  <Application>Microsoft Office PowerPoint</Application>
  <PresentationFormat>Widescreen</PresentationFormat>
  <Paragraphs>279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123</cp:revision>
  <dcterms:created xsi:type="dcterms:W3CDTF">2017-04-09T05:13:59Z</dcterms:created>
  <dcterms:modified xsi:type="dcterms:W3CDTF">2018-09-20T06:20:32Z</dcterms:modified>
</cp:coreProperties>
</file>