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20.09.2018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 и свойства.</a:t>
            </a:r>
          </a:p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5"/>
          <p:cNvSpPr/>
          <p:nvPr/>
        </p:nvSpPr>
        <p:spPr>
          <a:xfrm>
            <a:off x="220842" y="2691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Elementary C#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8393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Роль инкапсуляции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5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парадигма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ООП.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2019884"/>
            <a:ext cx="118231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члены класса - поля, методы, свойства - все они имеют модификаторы доступа. Модификаторы доступа позволяют задать допустимую область видимости для членов класса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полей класса без модификатора доступа равнозначно их объявлению с модификатором 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некоторым условностям – все поля класса должны иметь модификатор доступа 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механизм называется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инкапсуляцией.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Инкапсуляция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способности языка скрывать излишние детали реализации от пользователя объекта. </a:t>
            </a:r>
            <a:endParaRPr lang="ru-RU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идеей инкапсуляции программной логики тесно связана идея защиты данных. В идеале данные состояния объекта должны быть специфицированы с использованием ключевого слова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(или, возможно,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Таким образом, внешний мир должен вежливо попросить, если захочет изменить или получить лежащее в основе значение. Это хороший принцип, поскольку общедоступные элементы данных можно легко повредить (даже нечаянно, а не преднамеренно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ru-RU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предположим, что используется класс по имени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DatabaseReader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имеет два главных метода: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Фиктивный класс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DatabaseReader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инкапсулирует внутренние детали нахождения, загрузки, манипуляций и закрытия файла данных. Программистам нравится инкапсуляция, поскольку этот принцип ООП упрощает кодирование. Нет необходимости беспокоиться о многочисленных строках кода, которые работают "за кулисами", чтобы реализовать функционирование класса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DatabaseReader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Все, что потребуется — это создать экземпляр и отправлять ему соответствующие сообщения (например, "открыть файл по имени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AutoLot.mdf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расположенный на диске С:").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1471977"/>
            <a:ext cx="1182319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Инкапсуляция (инкапсуляция вариаций)</a:t>
            </a:r>
            <a:r>
              <a:rPr lang="ru-RU" sz="17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Техника сокрытия частей Объектно-Ориентированных программных систем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7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33343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доступа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025212"/>
            <a:ext cx="655713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value)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мутатор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mutator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(setter)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field = value;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- 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(getter)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3487425"/>
            <a:ext cx="65571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instance.SetField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мутатор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@string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instance.GetField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(@string);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Delay.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88984" y="3118093"/>
            <a:ext cx="5339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методов доступа к закрытым полям.</a:t>
            </a:r>
          </a:p>
        </p:txBody>
      </p:sp>
    </p:spTree>
    <p:extLst>
      <p:ext uri="{BB962C8B-B14F-4D97-AF65-F5344CB8AC3E}">
        <p14:creationId xmlns:p14="http://schemas.microsoft.com/office/powerpoint/2010/main" val="139164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156" y="1278014"/>
            <a:ext cx="118342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интерфейс доступа к полю объекта.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C# — поля с логическим блоком, в котором есть ключевые слова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синтаксическим «сахаром»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замены методов доступа к полю.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обращении к свойству вызывается определённый метод, который выполняет определённые операции с объектом.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7" y="108463"/>
            <a:ext cx="71807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свойств, для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закрытым полям.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156" y="2698199"/>
            <a:ext cx="577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void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SetField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(string value)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Метод-мутатор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mutator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(setter)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field = value;               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string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GetField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() -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(getter)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field;                 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         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24241" y="2697265"/>
            <a:ext cx="422313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мутатор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Delay.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9079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62570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5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WriteOnly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свойства 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2325427"/>
            <a:ext cx="11657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 </a:t>
            </a:r>
            <a:r>
              <a:rPr lang="ru-RU" sz="1600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–используется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получения значения из переменной.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 доступа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-используется для записи значения в переменную.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1750" y="3493216"/>
            <a:ext cx="19646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Property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77479" y="3493216"/>
            <a:ext cx="22070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Property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field = value;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5054296"/>
            <a:ext cx="2618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только для чтения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71765" y="5054296"/>
            <a:ext cx="2630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только для записи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3157" y="1438046"/>
            <a:ext cx="11845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обязательно одновременно должны присутствовать в свойстве. Если свойство определяют только блок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такое свойство доступно только для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чтеня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мы можем получить его значение, но не установить. И, наоборот, если свойство имеет только блок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тогда это свойство доступно только для записи - можно только установить значение, но нельзя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21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0934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Автоматические свойства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0815" y="1163948"/>
            <a:ext cx="11491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реализуемые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лаконичная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смысл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методах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реализуемых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создаст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закрытое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анонимное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0815" y="2671057"/>
            <a:ext cx="341576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name;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age;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5055329"/>
            <a:ext cx="39130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"Serg"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 = 32;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91579" y="2305053"/>
            <a:ext cx="4169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автоматических свойств</a:t>
            </a:r>
            <a:endParaRPr lang="ru-RU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67759" y="2694140"/>
            <a:ext cx="6863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 с C# 7 методы доступа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реализовывать в виде членов, воплощающих выражения. В этом случае необходимо указывать ключевые слова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следующем примере показано использование определений текста выражений для обоих методов доступа. Обратите внимание, что ключевое слово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используется с методом доступа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067759" y="4266132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name;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name = value; }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age;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age = value;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5783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29216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325559"/>
            <a:ext cx="11834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инициализирует объект при его создании. У конструктора такое же имя, как и у его класса, а с точки зрения синтаксиса он подобен методу. Но у конструкторов нет возвращаемого типа, указываемого явно.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57" y="2082830"/>
            <a:ext cx="360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бывают двух типов: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877" y="2660713"/>
            <a:ext cx="313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по умолчанию: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4877" y="3238596"/>
            <a:ext cx="19867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24877" y="4555143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конструкторы: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4877" y="4948360"/>
            <a:ext cx="36505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arg1,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arg2)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22564" y="2660713"/>
            <a:ext cx="727480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всегда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невидимый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умолчанию.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всегда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совпадает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именем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класса.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возвращаемых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полей значениями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полей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предопределенными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экземпляры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должен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явно,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возникнет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4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1126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конструкторы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188883"/>
            <a:ext cx="5112682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Person()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Неизвестно"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18;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n;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18;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n;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a;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Имя: 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name}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Возраст: 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age}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46487" y="2766238"/>
            <a:ext cx="7724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и методы классов, конструкторы можно перегружать.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дает возможность конструировать объекты самыми разными способами</a:t>
            </a:r>
            <a:endParaRPr lang="ru-RU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 учитывайте сигнатуру при создании пользовательских конструкторов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8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157" y="1278014"/>
            <a:ext cx="216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endParaRPr lang="en-US" i="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7" y="108463"/>
            <a:ext cx="57754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Конструкторы, вызывающие </a:t>
            </a:r>
            <a:endParaRPr lang="en-US" sz="35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647346"/>
            <a:ext cx="11814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конструктор может вызывать другой конструктор того же класса, если после сигнатуры вызывающего конструктора поставить ключевое слово 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указать набор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должен совпадать по количеству и типу с набором параметров вызываемого конструктора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2478343"/>
            <a:ext cx="1120475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 ключевого слова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в конструкторе  с одним </a:t>
            </a:r>
            <a:r>
              <a:rPr lang="ru-RU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параметром,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приводит к вызову этого конструктора.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"Конструктор с двумя параметрами."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Использование ключевого слова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в конструкторе приводит к вызову конструктора с двумя </a:t>
            </a:r>
            <a:r>
              <a:rPr lang="ru-RU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параметрами.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(300, 400)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"Конструктор с одним параметром."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5463776"/>
            <a:ext cx="11814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Попытка вызова конструктора с несуществующим набором параметров приведет к ошибке уровня компиляции!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837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1174</Words>
  <Application>Microsoft Office PowerPoint</Application>
  <PresentationFormat>Widescreen</PresentationFormat>
  <Paragraphs>208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119</cp:revision>
  <dcterms:created xsi:type="dcterms:W3CDTF">2017-04-09T05:13:59Z</dcterms:created>
  <dcterms:modified xsi:type="dcterms:W3CDTF">2018-09-20T06:21:10Z</dcterms:modified>
</cp:coreProperties>
</file>