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i Artemenko" userId="e74ca0a6479d0fed" providerId="Windows Live" clId="Web-{14445DF3-C33E-4FAC-B18E-BCE8F1BFE47C}"/>
    <pc:docChg chg="addSld modSld">
      <pc:chgData name="Sergii Artemenko" userId="e74ca0a6479d0fed" providerId="Windows Live" clId="Web-{14445DF3-C33E-4FAC-B18E-BCE8F1BFE47C}" dt="2018-08-30T08:51:55.137" v="535" actId="1076"/>
      <pc:docMkLst>
        <pc:docMk/>
      </pc:docMkLst>
      <pc:sldChg chg="modSp">
        <pc:chgData name="Sergii Artemenko" userId="e74ca0a6479d0fed" providerId="Windows Live" clId="Web-{14445DF3-C33E-4FAC-B18E-BCE8F1BFE47C}" dt="2018-08-30T07:55:55.079" v="174" actId="20577"/>
        <pc:sldMkLst>
          <pc:docMk/>
          <pc:sldMk cId="4017108435" sldId="260"/>
        </pc:sldMkLst>
        <pc:spChg chg="mod">
          <ac:chgData name="Sergii Artemenko" userId="e74ca0a6479d0fed" providerId="Windows Live" clId="Web-{14445DF3-C33E-4FAC-B18E-BCE8F1BFE47C}" dt="2018-08-30T07:55:55.079" v="174" actId="20577"/>
          <ac:spMkLst>
            <pc:docMk/>
            <pc:sldMk cId="4017108435" sldId="260"/>
            <ac:spMk id="10" creationId="{74B9B38F-5CF5-472B-82A6-40831F642060}"/>
          </ac:spMkLst>
        </pc:spChg>
      </pc:sldChg>
      <pc:sldChg chg="delSp modSp add replId">
        <pc:chgData name="Sergii Artemenko" userId="e74ca0a6479d0fed" providerId="Windows Live" clId="Web-{14445DF3-C33E-4FAC-B18E-BCE8F1BFE47C}" dt="2018-08-30T07:53:31.715" v="102" actId="1076"/>
        <pc:sldMkLst>
          <pc:docMk/>
          <pc:sldMk cId="266238464" sldId="263"/>
        </pc:sldMkLst>
        <pc:spChg chg="mod">
          <ac:chgData name="Sergii Artemenko" userId="e74ca0a6479d0fed" providerId="Windows Live" clId="Web-{14445DF3-C33E-4FAC-B18E-BCE8F1BFE47C}" dt="2018-08-30T07:41:38.424" v="22" actId="20577"/>
          <ac:spMkLst>
            <pc:docMk/>
            <pc:sldMk cId="266238464" sldId="263"/>
            <ac:spMk id="4" creationId="{00000000-0000-0000-0000-000000000000}"/>
          </ac:spMkLst>
        </pc:spChg>
        <pc:spChg chg="mod">
          <ac:chgData name="Sergii Artemenko" userId="e74ca0a6479d0fed" providerId="Windows Live" clId="Web-{14445DF3-C33E-4FAC-B18E-BCE8F1BFE47C}" dt="2018-08-30T07:53:31.715" v="102" actId="1076"/>
          <ac:spMkLst>
            <pc:docMk/>
            <pc:sldMk cId="266238464" sldId="263"/>
            <ac:spMk id="5" creationId="{5AF112B3-FD67-40D1-8BBE-1A4E5FF58D24}"/>
          </ac:spMkLst>
        </pc:spChg>
        <pc:picChg chg="del">
          <ac:chgData name="Sergii Artemenko" userId="e74ca0a6479d0fed" providerId="Windows Live" clId="Web-{14445DF3-C33E-4FAC-B18E-BCE8F1BFE47C}" dt="2018-08-30T07:41:41.565" v="24"/>
          <ac:picMkLst>
            <pc:docMk/>
            <pc:sldMk cId="266238464" sldId="263"/>
            <ac:picMk id="2" creationId="{1FDA95C9-51EC-4F13-B913-836AED018E68}"/>
          </ac:picMkLst>
        </pc:picChg>
      </pc:sldChg>
      <pc:sldChg chg="addSp modSp add replId">
        <pc:chgData name="Sergii Artemenko" userId="e74ca0a6479d0fed" providerId="Windows Live" clId="Web-{14445DF3-C33E-4FAC-B18E-BCE8F1BFE47C}" dt="2018-08-30T07:55:51.782" v="172" actId="20577"/>
        <pc:sldMkLst>
          <pc:docMk/>
          <pc:sldMk cId="3924755136" sldId="264"/>
        </pc:sldMkLst>
        <pc:spChg chg="add mod">
          <ac:chgData name="Sergii Artemenko" userId="e74ca0a6479d0fed" providerId="Windows Live" clId="Web-{14445DF3-C33E-4FAC-B18E-BCE8F1BFE47C}" dt="2018-08-30T07:55:51.782" v="172" actId="20577"/>
          <ac:spMkLst>
            <pc:docMk/>
            <pc:sldMk cId="3924755136" sldId="264"/>
            <ac:spMk id="2" creationId="{FBD4B961-FFAF-4E6C-AF9C-7AA0D88B5982}"/>
          </ac:spMkLst>
        </pc:spChg>
        <pc:spChg chg="mod">
          <ac:chgData name="Sergii Artemenko" userId="e74ca0a6479d0fed" providerId="Windows Live" clId="Web-{14445DF3-C33E-4FAC-B18E-BCE8F1BFE47C}" dt="2018-08-30T07:54:17.513" v="132" actId="20577"/>
          <ac:spMkLst>
            <pc:docMk/>
            <pc:sldMk cId="3924755136" sldId="264"/>
            <ac:spMk id="4" creationId="{00000000-0000-0000-0000-000000000000}"/>
          </ac:spMkLst>
        </pc:spChg>
        <pc:spChg chg="mod">
          <ac:chgData name="Sergii Artemenko" userId="e74ca0a6479d0fed" providerId="Windows Live" clId="Web-{14445DF3-C33E-4FAC-B18E-BCE8F1BFE47C}" dt="2018-08-30T07:54:58.749" v="146" actId="20577"/>
          <ac:spMkLst>
            <pc:docMk/>
            <pc:sldMk cId="3924755136" sldId="264"/>
            <ac:spMk id="5" creationId="{5AF112B3-FD67-40D1-8BBE-1A4E5FF58D24}"/>
          </ac:spMkLst>
        </pc:spChg>
      </pc:sldChg>
      <pc:sldChg chg="addSp delSp modSp add replId">
        <pc:chgData name="Sergii Artemenko" userId="e74ca0a6479d0fed" providerId="Windows Live" clId="Web-{14445DF3-C33E-4FAC-B18E-BCE8F1BFE47C}" dt="2018-08-30T07:59:30.806" v="254" actId="14100"/>
        <pc:sldMkLst>
          <pc:docMk/>
          <pc:sldMk cId="870486025" sldId="265"/>
        </pc:sldMkLst>
        <pc:spChg chg="del">
          <ac:chgData name="Sergii Artemenko" userId="e74ca0a6479d0fed" providerId="Windows Live" clId="Web-{14445DF3-C33E-4FAC-B18E-BCE8F1BFE47C}" dt="2018-08-30T07:56:48.378" v="179"/>
          <ac:spMkLst>
            <pc:docMk/>
            <pc:sldMk cId="870486025" sldId="265"/>
            <ac:spMk id="2" creationId="{FBD4B961-FFAF-4E6C-AF9C-7AA0D88B5982}"/>
          </ac:spMkLst>
        </pc:spChg>
        <pc:spChg chg="mod">
          <ac:chgData name="Sergii Artemenko" userId="e74ca0a6479d0fed" providerId="Windows Live" clId="Web-{14445DF3-C33E-4FAC-B18E-BCE8F1BFE47C}" dt="2018-08-30T07:57:35.615" v="201" actId="20577"/>
          <ac:spMkLst>
            <pc:docMk/>
            <pc:sldMk cId="870486025" sldId="265"/>
            <ac:spMk id="4" creationId="{00000000-0000-0000-0000-000000000000}"/>
          </ac:spMkLst>
        </pc:spChg>
        <pc:spChg chg="del">
          <ac:chgData name="Sergii Artemenko" userId="e74ca0a6479d0fed" providerId="Windows Live" clId="Web-{14445DF3-C33E-4FAC-B18E-BCE8F1BFE47C}" dt="2018-08-30T07:56:45.956" v="178"/>
          <ac:spMkLst>
            <pc:docMk/>
            <pc:sldMk cId="870486025" sldId="265"/>
            <ac:spMk id="5" creationId="{5AF112B3-FD67-40D1-8BBE-1A4E5FF58D24}"/>
          </ac:spMkLst>
        </pc:spChg>
        <pc:spChg chg="add mod">
          <ac:chgData name="Sergii Artemenko" userId="e74ca0a6479d0fed" providerId="Windows Live" clId="Web-{14445DF3-C33E-4FAC-B18E-BCE8F1BFE47C}" dt="2018-08-30T07:59:30.806" v="254" actId="14100"/>
          <ac:spMkLst>
            <pc:docMk/>
            <pc:sldMk cId="870486025" sldId="265"/>
            <ac:spMk id="8" creationId="{6C3A7BB2-82C0-41DE-8A79-B3DB3CF5647A}"/>
          </ac:spMkLst>
        </pc:spChg>
        <pc:picChg chg="add mod">
          <ac:chgData name="Sergii Artemenko" userId="e74ca0a6479d0fed" providerId="Windows Live" clId="Web-{14445DF3-C33E-4FAC-B18E-BCE8F1BFE47C}" dt="2018-08-30T07:56:57.097" v="182" actId="14100"/>
          <ac:picMkLst>
            <pc:docMk/>
            <pc:sldMk cId="870486025" sldId="265"/>
            <ac:picMk id="3" creationId="{96337C86-BB77-4306-835E-56CC633FC864}"/>
          </ac:picMkLst>
        </pc:picChg>
      </pc:sldChg>
      <pc:sldChg chg="addSp delSp modSp add replId">
        <pc:chgData name="Sergii Artemenko" userId="e74ca0a6479d0fed" providerId="Windows Live" clId="Web-{14445DF3-C33E-4FAC-B18E-BCE8F1BFE47C}" dt="2018-08-30T08:35:03.046" v="312" actId="20577"/>
        <pc:sldMkLst>
          <pc:docMk/>
          <pc:sldMk cId="3805891316" sldId="266"/>
        </pc:sldMkLst>
        <pc:spChg chg="mod">
          <ac:chgData name="Sergii Artemenko" userId="e74ca0a6479d0fed" providerId="Windows Live" clId="Web-{14445DF3-C33E-4FAC-B18E-BCE8F1BFE47C}" dt="2018-08-30T08:31:30.012" v="285" actId="20577"/>
          <ac:spMkLst>
            <pc:docMk/>
            <pc:sldMk cId="3805891316" sldId="266"/>
            <ac:spMk id="4" creationId="{00000000-0000-0000-0000-000000000000}"/>
          </ac:spMkLst>
        </pc:spChg>
        <pc:spChg chg="mod">
          <ac:chgData name="Sergii Artemenko" userId="e74ca0a6479d0fed" providerId="Windows Live" clId="Web-{14445DF3-C33E-4FAC-B18E-BCE8F1BFE47C}" dt="2018-08-30T08:35:03.046" v="312" actId="20577"/>
          <ac:spMkLst>
            <pc:docMk/>
            <pc:sldMk cId="3805891316" sldId="266"/>
            <ac:spMk id="8" creationId="{6C3A7BB2-82C0-41DE-8A79-B3DB3CF5647A}"/>
          </ac:spMkLst>
        </pc:spChg>
        <pc:picChg chg="add mod">
          <ac:chgData name="Sergii Artemenko" userId="e74ca0a6479d0fed" providerId="Windows Live" clId="Web-{14445DF3-C33E-4FAC-B18E-BCE8F1BFE47C}" dt="2018-08-30T08:33:01.216" v="290" actId="14100"/>
          <ac:picMkLst>
            <pc:docMk/>
            <pc:sldMk cId="3805891316" sldId="266"/>
            <ac:picMk id="2" creationId="{5CAB74F5-4C7E-4748-9E14-C181F88185A8}"/>
          </ac:picMkLst>
        </pc:picChg>
        <pc:picChg chg="del">
          <ac:chgData name="Sergii Artemenko" userId="e74ca0a6479d0fed" providerId="Windows Live" clId="Web-{14445DF3-C33E-4FAC-B18E-BCE8F1BFE47C}" dt="2018-08-30T08:32:53.232" v="287"/>
          <ac:picMkLst>
            <pc:docMk/>
            <pc:sldMk cId="3805891316" sldId="266"/>
            <ac:picMk id="3" creationId="{96337C86-BB77-4306-835E-56CC633FC864}"/>
          </ac:picMkLst>
        </pc:picChg>
      </pc:sldChg>
      <pc:sldChg chg="addSp delSp modSp add replId">
        <pc:chgData name="Sergii Artemenko" userId="e74ca0a6479d0fed" providerId="Windows Live" clId="Web-{14445DF3-C33E-4FAC-B18E-BCE8F1BFE47C}" dt="2018-08-30T08:41:46.770" v="381" actId="1076"/>
        <pc:sldMkLst>
          <pc:docMk/>
          <pc:sldMk cId="1987987800" sldId="267"/>
        </pc:sldMkLst>
        <pc:spChg chg="mod">
          <ac:chgData name="Sergii Artemenko" userId="e74ca0a6479d0fed" providerId="Windows Live" clId="Web-{14445DF3-C33E-4FAC-B18E-BCE8F1BFE47C}" dt="2018-08-30T08:38:07.345" v="333" actId="20577"/>
          <ac:spMkLst>
            <pc:docMk/>
            <pc:sldMk cId="1987987800" sldId="267"/>
            <ac:spMk id="4" creationId="{00000000-0000-0000-0000-000000000000}"/>
          </ac:spMkLst>
        </pc:spChg>
        <pc:spChg chg="mod">
          <ac:chgData name="Sergii Artemenko" userId="e74ca0a6479d0fed" providerId="Windows Live" clId="Web-{14445DF3-C33E-4FAC-B18E-BCE8F1BFE47C}" dt="2018-08-30T08:41:39.301" v="378" actId="20577"/>
          <ac:spMkLst>
            <pc:docMk/>
            <pc:sldMk cId="1987987800" sldId="267"/>
            <ac:spMk id="8" creationId="{6C3A7BB2-82C0-41DE-8A79-B3DB3CF5647A}"/>
          </ac:spMkLst>
        </pc:spChg>
        <pc:picChg chg="del">
          <ac:chgData name="Sergii Artemenko" userId="e74ca0a6479d0fed" providerId="Windows Live" clId="Web-{14445DF3-C33E-4FAC-B18E-BCE8F1BFE47C}" dt="2018-08-30T08:38:11.173" v="335"/>
          <ac:picMkLst>
            <pc:docMk/>
            <pc:sldMk cId="1987987800" sldId="267"/>
            <ac:picMk id="2" creationId="{5CAB74F5-4C7E-4748-9E14-C181F88185A8}"/>
          </ac:picMkLst>
        </pc:picChg>
        <pc:picChg chg="add mod">
          <ac:chgData name="Sergii Artemenko" userId="e74ca0a6479d0fed" providerId="Windows Live" clId="Web-{14445DF3-C33E-4FAC-B18E-BCE8F1BFE47C}" dt="2018-08-30T08:41:46.770" v="381" actId="1076"/>
          <ac:picMkLst>
            <pc:docMk/>
            <pc:sldMk cId="1987987800" sldId="267"/>
            <ac:picMk id="3" creationId="{630E1289-FD9C-444B-AD17-46799165A678}"/>
          </ac:picMkLst>
        </pc:picChg>
      </pc:sldChg>
      <pc:sldChg chg="delSp modSp add replId">
        <pc:chgData name="Sergii Artemenko" userId="e74ca0a6479d0fed" providerId="Windows Live" clId="Web-{14445DF3-C33E-4FAC-B18E-BCE8F1BFE47C}" dt="2018-08-30T08:44:49.928" v="473" actId="20577"/>
        <pc:sldMkLst>
          <pc:docMk/>
          <pc:sldMk cId="1365807391" sldId="268"/>
        </pc:sldMkLst>
        <pc:spChg chg="mod">
          <ac:chgData name="Sergii Artemenko" userId="e74ca0a6479d0fed" providerId="Windows Live" clId="Web-{14445DF3-C33E-4FAC-B18E-BCE8F1BFE47C}" dt="2018-08-30T08:42:15.755" v="396" actId="20577"/>
          <ac:spMkLst>
            <pc:docMk/>
            <pc:sldMk cId="1365807391" sldId="268"/>
            <ac:spMk id="4" creationId="{00000000-0000-0000-0000-000000000000}"/>
          </ac:spMkLst>
        </pc:spChg>
        <pc:spChg chg="mod">
          <ac:chgData name="Sergii Artemenko" userId="e74ca0a6479d0fed" providerId="Windows Live" clId="Web-{14445DF3-C33E-4FAC-B18E-BCE8F1BFE47C}" dt="2018-08-30T08:44:49.928" v="473" actId="20577"/>
          <ac:spMkLst>
            <pc:docMk/>
            <pc:sldMk cId="1365807391" sldId="268"/>
            <ac:spMk id="8" creationId="{6C3A7BB2-82C0-41DE-8A79-B3DB3CF5647A}"/>
          </ac:spMkLst>
        </pc:spChg>
        <pc:picChg chg="del">
          <ac:chgData name="Sergii Artemenko" userId="e74ca0a6479d0fed" providerId="Windows Live" clId="Web-{14445DF3-C33E-4FAC-B18E-BCE8F1BFE47C}" dt="2018-08-30T08:42:17.958" v="398"/>
          <ac:picMkLst>
            <pc:docMk/>
            <pc:sldMk cId="1365807391" sldId="268"/>
            <ac:picMk id="3" creationId="{630E1289-FD9C-444B-AD17-46799165A678}"/>
          </ac:picMkLst>
        </pc:picChg>
      </pc:sldChg>
      <pc:sldChg chg="addSp delSp modSp add replId">
        <pc:chgData name="Sergii Artemenko" userId="e74ca0a6479d0fed" providerId="Windows Live" clId="Web-{14445DF3-C33E-4FAC-B18E-BCE8F1BFE47C}" dt="2018-08-30T08:51:55.137" v="535" actId="1076"/>
        <pc:sldMkLst>
          <pc:docMk/>
          <pc:sldMk cId="1317506125" sldId="269"/>
        </pc:sldMkLst>
        <pc:spChg chg="add mod">
          <ac:chgData name="Sergii Artemenko" userId="e74ca0a6479d0fed" providerId="Windows Live" clId="Web-{14445DF3-C33E-4FAC-B18E-BCE8F1BFE47C}" dt="2018-08-30T08:51:55.137" v="535" actId="1076"/>
          <ac:spMkLst>
            <pc:docMk/>
            <pc:sldMk cId="1317506125" sldId="269"/>
            <ac:spMk id="2" creationId="{7B32C69C-2E65-42E2-8961-7229F528A2EB}"/>
          </ac:spMkLst>
        </pc:spChg>
        <pc:spChg chg="mod">
          <ac:chgData name="Sergii Artemenko" userId="e74ca0a6479d0fed" providerId="Windows Live" clId="Web-{14445DF3-C33E-4FAC-B18E-BCE8F1BFE47C}" dt="2018-08-30T08:49:41.026" v="502" actId="20577"/>
          <ac:spMkLst>
            <pc:docMk/>
            <pc:sldMk cId="1317506125" sldId="269"/>
            <ac:spMk id="4" creationId="{00000000-0000-0000-0000-000000000000}"/>
          </ac:spMkLst>
        </pc:spChg>
        <pc:spChg chg="del">
          <ac:chgData name="Sergii Artemenko" userId="e74ca0a6479d0fed" providerId="Windows Live" clId="Web-{14445DF3-C33E-4FAC-B18E-BCE8F1BFE47C}" dt="2018-08-30T08:49:52.885" v="503"/>
          <ac:spMkLst>
            <pc:docMk/>
            <pc:sldMk cId="1317506125" sldId="269"/>
            <ac:spMk id="8" creationId="{6C3A7BB2-82C0-41DE-8A79-B3DB3CF5647A}"/>
          </ac:spMkLst>
        </pc:spChg>
      </pc:sldChg>
    </pc:docChg>
  </pc:docChgLst>
  <pc:docChgLst>
    <pc:chgData name="Sergii Artemenko" userId="e74ca0a6479d0fed" providerId="Windows Live" clId="Web-{E20441FC-D8B7-4328-8B17-AF0C27CCA0A2}"/>
    <pc:docChg chg="delSld modSld">
      <pc:chgData name="Sergii Artemenko" userId="e74ca0a6479d0fed" providerId="Windows Live" clId="Web-{E20441FC-D8B7-4328-8B17-AF0C27CCA0A2}" dt="2018-08-30T06:17:42.261" v="142"/>
      <pc:docMkLst>
        <pc:docMk/>
      </pc:docMkLst>
      <pc:sldChg chg="modSp">
        <pc:chgData name="Sergii Artemenko" userId="e74ca0a6479d0fed" providerId="Windows Live" clId="Web-{E20441FC-D8B7-4328-8B17-AF0C27CCA0A2}" dt="2018-08-30T06:12:41.492" v="56" actId="1076"/>
        <pc:sldMkLst>
          <pc:docMk/>
          <pc:sldMk cId="602275515" sldId="256"/>
        </pc:sldMkLst>
        <pc:spChg chg="mod">
          <ac:chgData name="Sergii Artemenko" userId="e74ca0a6479d0fed" providerId="Windows Live" clId="Web-{E20441FC-D8B7-4328-8B17-AF0C27CCA0A2}" dt="2018-08-30T06:12:41.492" v="56" actId="1076"/>
          <ac:spMkLst>
            <pc:docMk/>
            <pc:sldMk cId="602275515" sldId="256"/>
            <ac:spMk id="4" creationId="{00000000-0000-0000-0000-000000000000}"/>
          </ac:spMkLst>
        </pc:spChg>
      </pc:sldChg>
      <pc:sldChg chg="addSp delSp modSp">
        <pc:chgData name="Sergii Artemenko" userId="e74ca0a6479d0fed" providerId="Windows Live" clId="Web-{E20441FC-D8B7-4328-8B17-AF0C27CCA0A2}" dt="2018-08-30T06:17:42.261" v="142"/>
        <pc:sldMkLst>
          <pc:docMk/>
          <pc:sldMk cId="4017108435" sldId="260"/>
        </pc:sldMkLst>
        <pc:spChg chg="mod">
          <ac:chgData name="Sergii Artemenko" userId="e74ca0a6479d0fed" providerId="Windows Live" clId="Web-{E20441FC-D8B7-4328-8B17-AF0C27CCA0A2}" dt="2018-08-30T06:14:13.165" v="106" actId="20577"/>
          <ac:spMkLst>
            <pc:docMk/>
            <pc:sldMk cId="4017108435" sldId="260"/>
            <ac:spMk id="4" creationId="{00000000-0000-0000-0000-000000000000}"/>
          </ac:spMkLst>
        </pc:spChg>
        <pc:spChg chg="add del mod">
          <ac:chgData name="Sergii Artemenko" userId="e74ca0a6479d0fed" providerId="Windows Live" clId="Web-{E20441FC-D8B7-4328-8B17-AF0C27CCA0A2}" dt="2018-08-30T06:15:44.963" v="116"/>
          <ac:spMkLst>
            <pc:docMk/>
            <pc:sldMk cId="4017108435" sldId="260"/>
            <ac:spMk id="5" creationId="{A6875311-F7B4-4650-B69B-366629393212}"/>
          </ac:spMkLst>
        </pc:spChg>
        <pc:spChg chg="del">
          <ac:chgData name="Sergii Artemenko" userId="e74ca0a6479d0fed" providerId="Windows Live" clId="Web-{E20441FC-D8B7-4328-8B17-AF0C27CCA0A2}" dt="2018-08-30T06:13:56.415" v="100"/>
          <ac:spMkLst>
            <pc:docMk/>
            <pc:sldMk cId="4017108435" sldId="260"/>
            <ac:spMk id="6" creationId="{00000000-0000-0000-0000-000000000000}"/>
          </ac:spMkLst>
        </pc:spChg>
        <pc:spChg chg="add del mod">
          <ac:chgData name="Sergii Artemenko" userId="e74ca0a6479d0fed" providerId="Windows Live" clId="Web-{E20441FC-D8B7-4328-8B17-AF0C27CCA0A2}" dt="2018-08-30T06:15:48.760" v="119"/>
          <ac:spMkLst>
            <pc:docMk/>
            <pc:sldMk cId="4017108435" sldId="260"/>
            <ac:spMk id="8" creationId="{DD7B731B-6AB4-435B-A6B4-0533853F50EB}"/>
          </ac:spMkLst>
        </pc:spChg>
        <pc:spChg chg="add mod">
          <ac:chgData name="Sergii Artemenko" userId="e74ca0a6479d0fed" providerId="Windows Live" clId="Web-{E20441FC-D8B7-4328-8B17-AF0C27CCA0A2}" dt="2018-08-30T06:17:07.667" v="128" actId="1076"/>
          <ac:spMkLst>
            <pc:docMk/>
            <pc:sldMk cId="4017108435" sldId="260"/>
            <ac:spMk id="9" creationId="{AAB12BDE-C504-448A-8CDE-5379AA497CA5}"/>
          </ac:spMkLst>
        </pc:spChg>
        <pc:spChg chg="add mod">
          <ac:chgData name="Sergii Artemenko" userId="e74ca0a6479d0fed" providerId="Windows Live" clId="Web-{E20441FC-D8B7-4328-8B17-AF0C27CCA0A2}" dt="2018-08-30T06:17:42.261" v="142"/>
          <ac:spMkLst>
            <pc:docMk/>
            <pc:sldMk cId="4017108435" sldId="260"/>
            <ac:spMk id="10" creationId="{74B9B38F-5CF5-472B-82A6-40831F642060}"/>
          </ac:spMkLst>
        </pc:spChg>
        <pc:spChg chg="del">
          <ac:chgData name="Sergii Artemenko" userId="e74ca0a6479d0fed" providerId="Windows Live" clId="Web-{E20441FC-D8B7-4328-8B17-AF0C27CCA0A2}" dt="2018-08-30T06:13:59.133" v="101"/>
          <ac:spMkLst>
            <pc:docMk/>
            <pc:sldMk cId="4017108435" sldId="260"/>
            <ac:spMk id="12" creationId="{00000000-0000-0000-0000-000000000000}"/>
          </ac:spMkLst>
        </pc:spChg>
        <pc:spChg chg="del">
          <ac:chgData name="Sergii Artemenko" userId="e74ca0a6479d0fed" providerId="Windows Live" clId="Web-{E20441FC-D8B7-4328-8B17-AF0C27CCA0A2}" dt="2018-08-30T06:14:02.055" v="102"/>
          <ac:spMkLst>
            <pc:docMk/>
            <pc:sldMk cId="4017108435" sldId="260"/>
            <ac:spMk id="13" creationId="{00000000-0000-0000-0000-000000000000}"/>
          </ac:spMkLst>
        </pc:spChg>
        <pc:spChg chg="del">
          <ac:chgData name="Sergii Artemenko" userId="e74ca0a6479d0fed" providerId="Windows Live" clId="Web-{E20441FC-D8B7-4328-8B17-AF0C27CCA0A2}" dt="2018-08-30T06:14:05.493" v="104"/>
          <ac:spMkLst>
            <pc:docMk/>
            <pc:sldMk cId="4017108435" sldId="260"/>
            <ac:spMk id="15" creationId="{00000000-0000-0000-0000-000000000000}"/>
          </ac:spMkLst>
        </pc:spChg>
        <pc:spChg chg="del">
          <ac:chgData name="Sergii Artemenko" userId="e74ca0a6479d0fed" providerId="Windows Live" clId="Web-{E20441FC-D8B7-4328-8B17-AF0C27CCA0A2}" dt="2018-08-30T06:14:05.493" v="103"/>
          <ac:spMkLst>
            <pc:docMk/>
            <pc:sldMk cId="4017108435" sldId="260"/>
            <ac:spMk id="16" creationId="{00000000-0000-0000-0000-000000000000}"/>
          </ac:spMkLst>
        </pc:spChg>
        <pc:picChg chg="add mod">
          <ac:chgData name="Sergii Artemenko" userId="e74ca0a6479d0fed" providerId="Windows Live" clId="Web-{E20441FC-D8B7-4328-8B17-AF0C27CCA0A2}" dt="2018-08-30T06:15:23.588" v="112" actId="1076"/>
          <ac:picMkLst>
            <pc:docMk/>
            <pc:sldMk cId="4017108435" sldId="260"/>
            <ac:picMk id="2" creationId="{879817D2-E01D-449C-87F6-2A4C0D4207F2}"/>
          </ac:picMkLst>
        </pc:picChg>
        <pc:picChg chg="del">
          <ac:chgData name="Sergii Artemenko" userId="e74ca0a6479d0fed" providerId="Windows Live" clId="Web-{E20441FC-D8B7-4328-8B17-AF0C27CCA0A2}" dt="2018-08-30T06:14:05.493" v="105"/>
          <ac:picMkLst>
            <pc:docMk/>
            <pc:sldMk cId="4017108435" sldId="260"/>
            <ac:picMk id="7" creationId="{00000000-0000-0000-0000-000000000000}"/>
          </ac:picMkLst>
        </pc:picChg>
      </pc:sldChg>
      <pc:sldChg chg="del">
        <pc:chgData name="Sergii Artemenko" userId="e74ca0a6479d0fed" providerId="Windows Live" clId="Web-{E20441FC-D8B7-4328-8B17-AF0C27CCA0A2}" dt="2018-08-30T06:12:46.992" v="57"/>
        <pc:sldMkLst>
          <pc:docMk/>
          <pc:sldMk cId="881202204" sldId="261"/>
        </pc:sldMkLst>
      </pc:sldChg>
      <pc:sldChg chg="del">
        <pc:chgData name="Sergii Artemenko" userId="e74ca0a6479d0fed" providerId="Windows Live" clId="Web-{E20441FC-D8B7-4328-8B17-AF0C27CCA0A2}" dt="2018-08-30T06:12:47.820" v="58"/>
        <pc:sldMkLst>
          <pc:docMk/>
          <pc:sldMk cId="3355434498" sldId="262"/>
        </pc:sldMkLst>
      </pc:sldChg>
      <pc:sldChg chg="del">
        <pc:chgData name="Sergii Artemenko" userId="e74ca0a6479d0fed" providerId="Windows Live" clId="Web-{E20441FC-D8B7-4328-8B17-AF0C27CCA0A2}" dt="2018-08-30T06:12:48.461" v="59"/>
        <pc:sldMkLst>
          <pc:docMk/>
          <pc:sldMk cId="2720579558" sldId="263"/>
        </pc:sldMkLst>
      </pc:sldChg>
      <pc:sldChg chg="del">
        <pc:chgData name="Sergii Artemenko" userId="e74ca0a6479d0fed" providerId="Windows Live" clId="Web-{E20441FC-D8B7-4328-8B17-AF0C27CCA0A2}" dt="2018-08-30T06:12:49.586" v="60"/>
        <pc:sldMkLst>
          <pc:docMk/>
          <pc:sldMk cId="4085206124" sldId="264"/>
        </pc:sldMkLst>
      </pc:sldChg>
      <pc:sldChg chg="del">
        <pc:chgData name="Sergii Artemenko" userId="e74ca0a6479d0fed" providerId="Windows Live" clId="Web-{E20441FC-D8B7-4328-8B17-AF0C27CCA0A2}" dt="2018-08-30T06:12:50.679" v="61"/>
        <pc:sldMkLst>
          <pc:docMk/>
          <pc:sldMk cId="2095453239" sldId="266"/>
        </pc:sldMkLst>
      </pc:sldChg>
      <pc:sldChg chg="del">
        <pc:chgData name="Sergii Artemenko" userId="e74ca0a6479d0fed" providerId="Windows Live" clId="Web-{E20441FC-D8B7-4328-8B17-AF0C27CCA0A2}" dt="2018-08-30T06:12:57.367" v="63"/>
        <pc:sldMkLst>
          <pc:docMk/>
          <pc:sldMk cId="2723374064" sldId="267"/>
        </pc:sldMkLst>
      </pc:sldChg>
      <pc:sldChg chg="del">
        <pc:chgData name="Sergii Artemenko" userId="e74ca0a6479d0fed" providerId="Windows Live" clId="Web-{E20441FC-D8B7-4328-8B17-AF0C27CCA0A2}" dt="2018-08-30T06:12:52.867" v="62"/>
        <pc:sldMkLst>
          <pc:docMk/>
          <pc:sldMk cId="2081114108" sldId="268"/>
        </pc:sldMkLst>
      </pc:sldChg>
      <pc:sldChg chg="del">
        <pc:chgData name="Sergii Artemenko" userId="e74ca0a6479d0fed" providerId="Windows Live" clId="Web-{E20441FC-D8B7-4328-8B17-AF0C27CCA0A2}" dt="2018-08-30T06:12:58.351" v="64"/>
        <pc:sldMkLst>
          <pc:docMk/>
          <pc:sldMk cId="988355863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10.09.2018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537206"/>
            <a:ext cx="903642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Elementary 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Framework 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675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2172390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Code First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7902999" y="1966581"/>
            <a:ext cx="1740877" cy="23123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Generated</a:t>
            </a:r>
          </a:p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96271" y="2313878"/>
            <a:ext cx="3244362" cy="1617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Model </a:t>
            </a:r>
          </a:p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(Classes)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81310" y="2841416"/>
            <a:ext cx="2461846" cy="56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900" y="4732412"/>
            <a:ext cx="11553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написание кода классов предметной области, при отсутствии модели и БД. Генерация БД и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сущностей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EDM происходит после построения проекта. Или наоборот.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45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4552849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Code First Existing 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1906644" y="2212766"/>
            <a:ext cx="1740877" cy="23123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</a:t>
            </a:r>
          </a:p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44760" y="2560061"/>
            <a:ext cx="3244362" cy="1617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Generated Data Model (Classes)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815217" y="3179919"/>
            <a:ext cx="2461846" cy="56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9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6484211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Обзор EDM (Entity Data Model)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0" y="1369400"/>
            <a:ext cx="4255111" cy="51422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97670" y="1821911"/>
            <a:ext cx="68609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(EDM)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модель сущностей или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концептуальная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между объектной моделью и БД, согласно которой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определяются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правила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соответствия объектов элементам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базы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данных.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EDM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это набор основных понятий,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описывают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структуру данных независимо от формы хранения.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EDM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решает проблемы, возникающие из необходимости хранить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различных формах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Создать эту модель можно несколькими способами: 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b="1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», «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», «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3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6773008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Основные понятия модели </a:t>
            </a:r>
            <a:r>
              <a:rPr lang="it-IT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EDM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770" y="1821911"/>
            <a:ext cx="113948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EDM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 три основных понятия для описания структуры данных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ип сущности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ассоциации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самые важные основные понятия в описании структуры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данных 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любой реализации модели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EDM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сущности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это фундаментальный блок построения для описания структуры данных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помощи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EDM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ассоциации (также называемый ассоциацией)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это фундаментальный блок построения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описания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связей в модели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EDM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Типы сущностей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содержат свойства, которые определяют их структуру и характеристики.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3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6773008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Основные понятия модели </a:t>
            </a:r>
            <a:r>
              <a:rPr lang="it-IT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EDM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6346" y="1490227"/>
            <a:ext cx="73357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определения концептуальной схемы (CSDL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b="1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определения схемы хранения (SSDL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определения сопоставлений (MSL) 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346" y="3217134"/>
            <a:ext cx="1143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являются языками на основе XML, которые описывают соответственно концептуальную модель,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хранения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сопоставление между этими моделями.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2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3694986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Entity Data Model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53" y="2579751"/>
            <a:ext cx="7792916" cy="35906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9233" y="1424326"/>
            <a:ext cx="407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EDM состоит из трёх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слоев: 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0585" y="2179641"/>
            <a:ext cx="10461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Концептуальный слой.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CSDL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Слой сопоставления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(MSL)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Логический слой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(SSDL)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44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8169416" cy="116955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Conceptual Schema Definition </a:t>
            </a:r>
            <a:r>
              <a:rPr lang="it-IT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Language</a:t>
            </a:r>
          </a:p>
          <a:p>
            <a:r>
              <a:rPr lang="it-IT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(</a:t>
            </a:r>
            <a:r>
              <a:rPr lang="it-IT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CSDL)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96" y="1814146"/>
            <a:ext cx="7124700" cy="2895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3770" y="4946940"/>
            <a:ext cx="11649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 CSDL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это язык на основе XML, описывающий сущности, связи и функции,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составляющие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концептуальную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управляемого данными приложения.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4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9001439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Storage Schema Definition Language </a:t>
            </a:r>
            <a:r>
              <a:rPr lang="it-IT" sz="3500" dirty="0" smtClean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(SSDL)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770" y="4946940"/>
            <a:ext cx="11649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SSDL (логический слой) -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представляет собой язык на основе XML, на котором описывается модель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хранения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приложениях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84" y="1621041"/>
            <a:ext cx="64484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2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6932603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Mapping Schema Language (MSL)</a:t>
            </a:r>
            <a:endParaRPr lang="en-US" sz="3500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770" y="4946940"/>
            <a:ext cx="11649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 MSL —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язык на основе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описывающий сопоставление между концептуальной моделью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моделью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хранения приложения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</a:t>
            </a:r>
            <a:r>
              <a:rPr lang="ru-RU" b="1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023" y="1621448"/>
            <a:ext cx="65913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2763898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Архитектура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82" y="1310055"/>
            <a:ext cx="9508133" cy="32960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2289" y="4606071"/>
            <a:ext cx="11759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набор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технологий ADO.NET, обеспечивающих разработку приложений, связанных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обработкой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данных.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534" y="433778"/>
            <a:ext cx="1885453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История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12BDE-C504-448A-8CDE-5379AA497CA5}"/>
              </a:ext>
            </a:extLst>
          </p:cNvPr>
          <p:cNvSpPr txBox="1"/>
          <p:nvPr/>
        </p:nvSpPr>
        <p:spPr>
          <a:xfrm>
            <a:off x="254978" y="1693115"/>
            <a:ext cx="11527800" cy="37856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(EF)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это объектно-реляционный модуль сопоставления,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позволяющий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разработчикам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работать с реляционными данными с помощью объектов, специализированных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доменов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Это устраняет необходимость в написания большей части кода для доступа к данным,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который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обычно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требуется разработчикам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Первая версия 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- 1.0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вышла в 2008 году и представляла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ограниченную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функциональность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базовую поддержку 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ORM (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object-relational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mapping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один подход к взаимодействию с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БД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b="1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16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2010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году вышла 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4.0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версия и с этого времени 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стал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рекомендуемой технологией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доступа к данным, а в сам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были введены новые возможности взаимодействия с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БД -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подходы 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16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Дополнительные улучшения функционала последовали с выходом версии 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5.0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2012 году. И наконец,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2013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году был выпущен 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6.0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обладающий возможностью асинхронного доступа к данным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Дальнейшее развитие 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 – Entity Framework Core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которое вышло в 2016 году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0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289" y="433778"/>
            <a:ext cx="9207970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Основные операции для работы с данными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3789" y="1634271"/>
            <a:ext cx="10862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позволяет легко манипулировать данными благодаря следующим операциям: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5868" y="2309357"/>
            <a:ext cx="17008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elete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1899" y="4430993"/>
            <a:ext cx="573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Создание, чтение, обновление и удаление данных.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93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289" y="433778"/>
            <a:ext cx="7827784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Связи (отношений) «один к одному»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490787"/>
            <a:ext cx="92202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97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289" y="433778"/>
            <a:ext cx="8081058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Связи (отношений) «один ко многим»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100262"/>
            <a:ext cx="96488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0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289" y="433778"/>
            <a:ext cx="8539517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Связи (отношений) «многие ко многим»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962150"/>
            <a:ext cx="95440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4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401961"/>
            <a:ext cx="5295552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Object-relational mapping</a:t>
            </a:r>
            <a:endParaRPr lang="ru-RU" dirty="0">
              <a:latin typeface="Tahoma"/>
              <a:ea typeface="Tahoma"/>
              <a:cs typeface="Tahom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12BDE-C504-448A-8CDE-5379AA497CA5}"/>
              </a:ext>
            </a:extLst>
          </p:cNvPr>
          <p:cNvSpPr txBox="1"/>
          <p:nvPr/>
        </p:nvSpPr>
        <p:spPr>
          <a:xfrm>
            <a:off x="307732" y="3592254"/>
            <a:ext cx="11421208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Объектно-реляционное отображение (ORM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-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технология программирования, для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автоматического сопоставления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преобразования данных между реляционными СУБД и объектами из мира ООП. 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35" y="1331667"/>
            <a:ext cx="5641072" cy="18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3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5295552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Object-relational mapping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12BDE-C504-448A-8CDE-5379AA497CA5}"/>
              </a:ext>
            </a:extLst>
          </p:cNvPr>
          <p:cNvSpPr txBox="1"/>
          <p:nvPr/>
        </p:nvSpPr>
        <p:spPr>
          <a:xfrm>
            <a:off x="263770" y="1965677"/>
            <a:ext cx="11527800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ORM-системы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автоматически генерируют 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запросы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выполнения операций над данными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вызове 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ОО 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Функционал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ORM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объектной модели по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БД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схемы БД по объектной модели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Выполнение запросов к БД с помощью LINQ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8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911" y="451363"/>
            <a:ext cx="3212739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Преимущества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05500" y="2235121"/>
            <a:ext cx="43023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Производительность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Дизайн приложения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Повторное использование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Сопровождаемость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81" y="1533526"/>
            <a:ext cx="3581750" cy="408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2763898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Архитектура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82" y="1310055"/>
            <a:ext cx="9508133" cy="32960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2289" y="4606071"/>
            <a:ext cx="11759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набор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технологий ADO.NET, обеспечивающих разработку приложений, связанных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обработкой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данных.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5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5880136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Способы создания моделей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3531" y="1846385"/>
            <a:ext cx="2461846" cy="355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first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36431" y="2329961"/>
            <a:ext cx="1784838" cy="5539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36431" y="3345473"/>
            <a:ext cx="1784838" cy="5539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36431" y="4371975"/>
            <a:ext cx="1784838" cy="5539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035419" y="2883877"/>
            <a:ext cx="378069" cy="46159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035419" y="3910379"/>
            <a:ext cx="378069" cy="46159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71647" y="1846385"/>
            <a:ext cx="2461846" cy="35520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14547" y="4371975"/>
            <a:ext cx="1784838" cy="5539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10150" y="2329961"/>
            <a:ext cx="1784838" cy="5539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14547" y="3356463"/>
            <a:ext cx="1784838" cy="5539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713535" y="2883877"/>
            <a:ext cx="378069" cy="46159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713535" y="3910379"/>
            <a:ext cx="378069" cy="46159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49763" y="1846385"/>
            <a:ext cx="2461846" cy="3552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first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688267" y="4213714"/>
            <a:ext cx="1784838" cy="5539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688267" y="2448658"/>
            <a:ext cx="1784838" cy="5539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Up-Down Arrow 22"/>
          <p:cNvSpPr/>
          <p:nvPr/>
        </p:nvSpPr>
        <p:spPr>
          <a:xfrm>
            <a:off x="9360878" y="3002574"/>
            <a:ext cx="430823" cy="121114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8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3021981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Database First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774760" y="2347547"/>
            <a:ext cx="1740877" cy="23123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</a:t>
            </a:r>
          </a:p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12876" y="2694842"/>
            <a:ext cx="3244362" cy="1617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Generated Data Model (.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edmx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83333" y="3314700"/>
            <a:ext cx="2461846" cy="56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14562" y="5207196"/>
            <a:ext cx="9009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–создание объектной модели на основании существующей БД.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2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70" y="407401"/>
            <a:ext cx="2351926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Model First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7902999" y="1966581"/>
            <a:ext cx="1740877" cy="23123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Generated</a:t>
            </a:r>
          </a:p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96271" y="2313878"/>
            <a:ext cx="3244362" cy="1617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Model (.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edmx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81310" y="2841416"/>
            <a:ext cx="2461846" cy="56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746" y="4714827"/>
            <a:ext cx="11377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файла модели, при помощи дизайнера на основании которой генерируются БД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объектная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601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784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185</cp:revision>
  <dcterms:created xsi:type="dcterms:W3CDTF">2017-04-09T05:13:59Z</dcterms:created>
  <dcterms:modified xsi:type="dcterms:W3CDTF">2018-09-10T12:05:57Z</dcterms:modified>
</cp:coreProperties>
</file>