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30" autoAdjust="0"/>
  </p:normalViewPr>
  <p:slideViewPr>
    <p:cSldViewPr snapToGrid="0">
      <p:cViewPr varScale="1">
        <p:scale>
          <a:sx n="88" d="100"/>
          <a:sy n="88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i Artemenko" userId="e74ca0a6479d0fed" providerId="Windows Live" clId="Web-{14445DF3-C33E-4FAC-B18E-BCE8F1BFE47C}"/>
    <pc:docChg chg="addSld modSld">
      <pc:chgData name="Sergii Artemenko" userId="e74ca0a6479d0fed" providerId="Windows Live" clId="Web-{14445DF3-C33E-4FAC-B18E-BCE8F1BFE47C}" dt="2018-08-30T08:51:55.137" v="535" actId="1076"/>
      <pc:docMkLst>
        <pc:docMk/>
      </pc:docMkLst>
      <pc:sldChg chg="modSp">
        <pc:chgData name="Sergii Artemenko" userId="e74ca0a6479d0fed" providerId="Windows Live" clId="Web-{14445DF3-C33E-4FAC-B18E-BCE8F1BFE47C}" dt="2018-08-30T07:55:55.079" v="174" actId="20577"/>
        <pc:sldMkLst>
          <pc:docMk/>
          <pc:sldMk cId="4017108435" sldId="260"/>
        </pc:sldMkLst>
        <pc:spChg chg="mod">
          <ac:chgData name="Sergii Artemenko" userId="e74ca0a6479d0fed" providerId="Windows Live" clId="Web-{14445DF3-C33E-4FAC-B18E-BCE8F1BFE47C}" dt="2018-08-30T07:55:55.079" v="174" actId="20577"/>
          <ac:spMkLst>
            <pc:docMk/>
            <pc:sldMk cId="4017108435" sldId="260"/>
            <ac:spMk id="10" creationId="{74B9B38F-5CF5-472B-82A6-40831F642060}"/>
          </ac:spMkLst>
        </pc:spChg>
      </pc:sldChg>
      <pc:sldChg chg="delSp modSp add replId">
        <pc:chgData name="Sergii Artemenko" userId="e74ca0a6479d0fed" providerId="Windows Live" clId="Web-{14445DF3-C33E-4FAC-B18E-BCE8F1BFE47C}" dt="2018-08-30T07:53:31.715" v="102" actId="1076"/>
        <pc:sldMkLst>
          <pc:docMk/>
          <pc:sldMk cId="266238464" sldId="263"/>
        </pc:sldMkLst>
        <pc:spChg chg="mod">
          <ac:chgData name="Sergii Artemenko" userId="e74ca0a6479d0fed" providerId="Windows Live" clId="Web-{14445DF3-C33E-4FAC-B18E-BCE8F1BFE47C}" dt="2018-08-30T07:41:38.424" v="22" actId="20577"/>
          <ac:spMkLst>
            <pc:docMk/>
            <pc:sldMk cId="266238464" sldId="263"/>
            <ac:spMk id="4" creationId="{00000000-0000-0000-0000-000000000000}"/>
          </ac:spMkLst>
        </pc:spChg>
        <pc:spChg chg="mod">
          <ac:chgData name="Sergii Artemenko" userId="e74ca0a6479d0fed" providerId="Windows Live" clId="Web-{14445DF3-C33E-4FAC-B18E-BCE8F1BFE47C}" dt="2018-08-30T07:53:31.715" v="102" actId="1076"/>
          <ac:spMkLst>
            <pc:docMk/>
            <pc:sldMk cId="266238464" sldId="263"/>
            <ac:spMk id="5" creationId="{5AF112B3-FD67-40D1-8BBE-1A4E5FF58D24}"/>
          </ac:spMkLst>
        </pc:spChg>
        <pc:picChg chg="del">
          <ac:chgData name="Sergii Artemenko" userId="e74ca0a6479d0fed" providerId="Windows Live" clId="Web-{14445DF3-C33E-4FAC-B18E-BCE8F1BFE47C}" dt="2018-08-30T07:41:41.565" v="24"/>
          <ac:picMkLst>
            <pc:docMk/>
            <pc:sldMk cId="266238464" sldId="263"/>
            <ac:picMk id="2" creationId="{1FDA95C9-51EC-4F13-B913-836AED018E68}"/>
          </ac:picMkLst>
        </pc:picChg>
      </pc:sldChg>
      <pc:sldChg chg="addSp modSp add replId">
        <pc:chgData name="Sergii Artemenko" userId="e74ca0a6479d0fed" providerId="Windows Live" clId="Web-{14445DF3-C33E-4FAC-B18E-BCE8F1BFE47C}" dt="2018-08-30T07:55:51.782" v="172" actId="20577"/>
        <pc:sldMkLst>
          <pc:docMk/>
          <pc:sldMk cId="3924755136" sldId="264"/>
        </pc:sldMkLst>
        <pc:spChg chg="add mod">
          <ac:chgData name="Sergii Artemenko" userId="e74ca0a6479d0fed" providerId="Windows Live" clId="Web-{14445DF3-C33E-4FAC-B18E-BCE8F1BFE47C}" dt="2018-08-30T07:55:51.782" v="172" actId="20577"/>
          <ac:spMkLst>
            <pc:docMk/>
            <pc:sldMk cId="3924755136" sldId="264"/>
            <ac:spMk id="2" creationId="{FBD4B961-FFAF-4E6C-AF9C-7AA0D88B5982}"/>
          </ac:spMkLst>
        </pc:spChg>
        <pc:spChg chg="mod">
          <ac:chgData name="Sergii Artemenko" userId="e74ca0a6479d0fed" providerId="Windows Live" clId="Web-{14445DF3-C33E-4FAC-B18E-BCE8F1BFE47C}" dt="2018-08-30T07:54:17.513" v="132" actId="20577"/>
          <ac:spMkLst>
            <pc:docMk/>
            <pc:sldMk cId="3924755136" sldId="264"/>
            <ac:spMk id="4" creationId="{00000000-0000-0000-0000-000000000000}"/>
          </ac:spMkLst>
        </pc:spChg>
        <pc:spChg chg="mod">
          <ac:chgData name="Sergii Artemenko" userId="e74ca0a6479d0fed" providerId="Windows Live" clId="Web-{14445DF3-C33E-4FAC-B18E-BCE8F1BFE47C}" dt="2018-08-30T07:54:58.749" v="146" actId="20577"/>
          <ac:spMkLst>
            <pc:docMk/>
            <pc:sldMk cId="3924755136" sldId="264"/>
            <ac:spMk id="5" creationId="{5AF112B3-FD67-40D1-8BBE-1A4E5FF58D24}"/>
          </ac:spMkLst>
        </pc:spChg>
      </pc:sldChg>
      <pc:sldChg chg="addSp delSp modSp add replId">
        <pc:chgData name="Sergii Artemenko" userId="e74ca0a6479d0fed" providerId="Windows Live" clId="Web-{14445DF3-C33E-4FAC-B18E-BCE8F1BFE47C}" dt="2018-08-30T07:59:30.806" v="254" actId="14100"/>
        <pc:sldMkLst>
          <pc:docMk/>
          <pc:sldMk cId="870486025" sldId="265"/>
        </pc:sldMkLst>
        <pc:spChg chg="del">
          <ac:chgData name="Sergii Artemenko" userId="e74ca0a6479d0fed" providerId="Windows Live" clId="Web-{14445DF3-C33E-4FAC-B18E-BCE8F1BFE47C}" dt="2018-08-30T07:56:48.378" v="179"/>
          <ac:spMkLst>
            <pc:docMk/>
            <pc:sldMk cId="870486025" sldId="265"/>
            <ac:spMk id="2" creationId="{FBD4B961-FFAF-4E6C-AF9C-7AA0D88B5982}"/>
          </ac:spMkLst>
        </pc:spChg>
        <pc:spChg chg="mod">
          <ac:chgData name="Sergii Artemenko" userId="e74ca0a6479d0fed" providerId="Windows Live" clId="Web-{14445DF3-C33E-4FAC-B18E-BCE8F1BFE47C}" dt="2018-08-30T07:57:35.615" v="201" actId="20577"/>
          <ac:spMkLst>
            <pc:docMk/>
            <pc:sldMk cId="870486025" sldId="265"/>
            <ac:spMk id="4" creationId="{00000000-0000-0000-0000-000000000000}"/>
          </ac:spMkLst>
        </pc:spChg>
        <pc:spChg chg="del">
          <ac:chgData name="Sergii Artemenko" userId="e74ca0a6479d0fed" providerId="Windows Live" clId="Web-{14445DF3-C33E-4FAC-B18E-BCE8F1BFE47C}" dt="2018-08-30T07:56:45.956" v="178"/>
          <ac:spMkLst>
            <pc:docMk/>
            <pc:sldMk cId="870486025" sldId="265"/>
            <ac:spMk id="5" creationId="{5AF112B3-FD67-40D1-8BBE-1A4E5FF58D24}"/>
          </ac:spMkLst>
        </pc:spChg>
        <pc:spChg chg="add mod">
          <ac:chgData name="Sergii Artemenko" userId="e74ca0a6479d0fed" providerId="Windows Live" clId="Web-{14445DF3-C33E-4FAC-B18E-BCE8F1BFE47C}" dt="2018-08-30T07:59:30.806" v="254" actId="14100"/>
          <ac:spMkLst>
            <pc:docMk/>
            <pc:sldMk cId="870486025" sldId="265"/>
            <ac:spMk id="8" creationId="{6C3A7BB2-82C0-41DE-8A79-B3DB3CF5647A}"/>
          </ac:spMkLst>
        </pc:spChg>
        <pc:picChg chg="add mod">
          <ac:chgData name="Sergii Artemenko" userId="e74ca0a6479d0fed" providerId="Windows Live" clId="Web-{14445DF3-C33E-4FAC-B18E-BCE8F1BFE47C}" dt="2018-08-30T07:56:57.097" v="182" actId="14100"/>
          <ac:picMkLst>
            <pc:docMk/>
            <pc:sldMk cId="870486025" sldId="265"/>
            <ac:picMk id="3" creationId="{96337C86-BB77-4306-835E-56CC633FC864}"/>
          </ac:picMkLst>
        </pc:picChg>
      </pc:sldChg>
      <pc:sldChg chg="addSp delSp modSp add replId">
        <pc:chgData name="Sergii Artemenko" userId="e74ca0a6479d0fed" providerId="Windows Live" clId="Web-{14445DF3-C33E-4FAC-B18E-BCE8F1BFE47C}" dt="2018-08-30T08:35:03.046" v="312" actId="20577"/>
        <pc:sldMkLst>
          <pc:docMk/>
          <pc:sldMk cId="3805891316" sldId="266"/>
        </pc:sldMkLst>
        <pc:spChg chg="mod">
          <ac:chgData name="Sergii Artemenko" userId="e74ca0a6479d0fed" providerId="Windows Live" clId="Web-{14445DF3-C33E-4FAC-B18E-BCE8F1BFE47C}" dt="2018-08-30T08:31:30.012" v="285" actId="20577"/>
          <ac:spMkLst>
            <pc:docMk/>
            <pc:sldMk cId="3805891316" sldId="266"/>
            <ac:spMk id="4" creationId="{00000000-0000-0000-0000-000000000000}"/>
          </ac:spMkLst>
        </pc:spChg>
        <pc:spChg chg="mod">
          <ac:chgData name="Sergii Artemenko" userId="e74ca0a6479d0fed" providerId="Windows Live" clId="Web-{14445DF3-C33E-4FAC-B18E-BCE8F1BFE47C}" dt="2018-08-30T08:35:03.046" v="312" actId="20577"/>
          <ac:spMkLst>
            <pc:docMk/>
            <pc:sldMk cId="3805891316" sldId="266"/>
            <ac:spMk id="8" creationId="{6C3A7BB2-82C0-41DE-8A79-B3DB3CF5647A}"/>
          </ac:spMkLst>
        </pc:spChg>
        <pc:picChg chg="add mod">
          <ac:chgData name="Sergii Artemenko" userId="e74ca0a6479d0fed" providerId="Windows Live" clId="Web-{14445DF3-C33E-4FAC-B18E-BCE8F1BFE47C}" dt="2018-08-30T08:33:01.216" v="290" actId="14100"/>
          <ac:picMkLst>
            <pc:docMk/>
            <pc:sldMk cId="3805891316" sldId="266"/>
            <ac:picMk id="2" creationId="{5CAB74F5-4C7E-4748-9E14-C181F88185A8}"/>
          </ac:picMkLst>
        </pc:picChg>
        <pc:picChg chg="del">
          <ac:chgData name="Sergii Artemenko" userId="e74ca0a6479d0fed" providerId="Windows Live" clId="Web-{14445DF3-C33E-4FAC-B18E-BCE8F1BFE47C}" dt="2018-08-30T08:32:53.232" v="287"/>
          <ac:picMkLst>
            <pc:docMk/>
            <pc:sldMk cId="3805891316" sldId="266"/>
            <ac:picMk id="3" creationId="{96337C86-BB77-4306-835E-56CC633FC864}"/>
          </ac:picMkLst>
        </pc:picChg>
      </pc:sldChg>
      <pc:sldChg chg="addSp delSp modSp add replId">
        <pc:chgData name="Sergii Artemenko" userId="e74ca0a6479d0fed" providerId="Windows Live" clId="Web-{14445DF3-C33E-4FAC-B18E-BCE8F1BFE47C}" dt="2018-08-30T08:41:46.770" v="381" actId="1076"/>
        <pc:sldMkLst>
          <pc:docMk/>
          <pc:sldMk cId="1987987800" sldId="267"/>
        </pc:sldMkLst>
        <pc:spChg chg="mod">
          <ac:chgData name="Sergii Artemenko" userId="e74ca0a6479d0fed" providerId="Windows Live" clId="Web-{14445DF3-C33E-4FAC-B18E-BCE8F1BFE47C}" dt="2018-08-30T08:38:07.345" v="333" actId="20577"/>
          <ac:spMkLst>
            <pc:docMk/>
            <pc:sldMk cId="1987987800" sldId="267"/>
            <ac:spMk id="4" creationId="{00000000-0000-0000-0000-000000000000}"/>
          </ac:spMkLst>
        </pc:spChg>
        <pc:spChg chg="mod">
          <ac:chgData name="Sergii Artemenko" userId="e74ca0a6479d0fed" providerId="Windows Live" clId="Web-{14445DF3-C33E-4FAC-B18E-BCE8F1BFE47C}" dt="2018-08-30T08:41:39.301" v="378" actId="20577"/>
          <ac:spMkLst>
            <pc:docMk/>
            <pc:sldMk cId="1987987800" sldId="267"/>
            <ac:spMk id="8" creationId="{6C3A7BB2-82C0-41DE-8A79-B3DB3CF5647A}"/>
          </ac:spMkLst>
        </pc:spChg>
        <pc:picChg chg="del">
          <ac:chgData name="Sergii Artemenko" userId="e74ca0a6479d0fed" providerId="Windows Live" clId="Web-{14445DF3-C33E-4FAC-B18E-BCE8F1BFE47C}" dt="2018-08-30T08:38:11.173" v="335"/>
          <ac:picMkLst>
            <pc:docMk/>
            <pc:sldMk cId="1987987800" sldId="267"/>
            <ac:picMk id="2" creationId="{5CAB74F5-4C7E-4748-9E14-C181F88185A8}"/>
          </ac:picMkLst>
        </pc:picChg>
        <pc:picChg chg="add mod">
          <ac:chgData name="Sergii Artemenko" userId="e74ca0a6479d0fed" providerId="Windows Live" clId="Web-{14445DF3-C33E-4FAC-B18E-BCE8F1BFE47C}" dt="2018-08-30T08:41:46.770" v="381" actId="1076"/>
          <ac:picMkLst>
            <pc:docMk/>
            <pc:sldMk cId="1987987800" sldId="267"/>
            <ac:picMk id="3" creationId="{630E1289-FD9C-444B-AD17-46799165A678}"/>
          </ac:picMkLst>
        </pc:picChg>
      </pc:sldChg>
      <pc:sldChg chg="delSp modSp add replId">
        <pc:chgData name="Sergii Artemenko" userId="e74ca0a6479d0fed" providerId="Windows Live" clId="Web-{14445DF3-C33E-4FAC-B18E-BCE8F1BFE47C}" dt="2018-08-30T08:44:49.928" v="473" actId="20577"/>
        <pc:sldMkLst>
          <pc:docMk/>
          <pc:sldMk cId="1365807391" sldId="268"/>
        </pc:sldMkLst>
        <pc:spChg chg="mod">
          <ac:chgData name="Sergii Artemenko" userId="e74ca0a6479d0fed" providerId="Windows Live" clId="Web-{14445DF3-C33E-4FAC-B18E-BCE8F1BFE47C}" dt="2018-08-30T08:42:15.755" v="396" actId="20577"/>
          <ac:spMkLst>
            <pc:docMk/>
            <pc:sldMk cId="1365807391" sldId="268"/>
            <ac:spMk id="4" creationId="{00000000-0000-0000-0000-000000000000}"/>
          </ac:spMkLst>
        </pc:spChg>
        <pc:spChg chg="mod">
          <ac:chgData name="Sergii Artemenko" userId="e74ca0a6479d0fed" providerId="Windows Live" clId="Web-{14445DF3-C33E-4FAC-B18E-BCE8F1BFE47C}" dt="2018-08-30T08:44:49.928" v="473" actId="20577"/>
          <ac:spMkLst>
            <pc:docMk/>
            <pc:sldMk cId="1365807391" sldId="268"/>
            <ac:spMk id="8" creationId="{6C3A7BB2-82C0-41DE-8A79-B3DB3CF5647A}"/>
          </ac:spMkLst>
        </pc:spChg>
        <pc:picChg chg="del">
          <ac:chgData name="Sergii Artemenko" userId="e74ca0a6479d0fed" providerId="Windows Live" clId="Web-{14445DF3-C33E-4FAC-B18E-BCE8F1BFE47C}" dt="2018-08-30T08:42:17.958" v="398"/>
          <ac:picMkLst>
            <pc:docMk/>
            <pc:sldMk cId="1365807391" sldId="268"/>
            <ac:picMk id="3" creationId="{630E1289-FD9C-444B-AD17-46799165A678}"/>
          </ac:picMkLst>
        </pc:picChg>
      </pc:sldChg>
      <pc:sldChg chg="addSp delSp modSp add replId">
        <pc:chgData name="Sergii Artemenko" userId="e74ca0a6479d0fed" providerId="Windows Live" clId="Web-{14445DF3-C33E-4FAC-B18E-BCE8F1BFE47C}" dt="2018-08-30T08:51:55.137" v="535" actId="1076"/>
        <pc:sldMkLst>
          <pc:docMk/>
          <pc:sldMk cId="1317506125" sldId="269"/>
        </pc:sldMkLst>
        <pc:spChg chg="add mod">
          <ac:chgData name="Sergii Artemenko" userId="e74ca0a6479d0fed" providerId="Windows Live" clId="Web-{14445DF3-C33E-4FAC-B18E-BCE8F1BFE47C}" dt="2018-08-30T08:51:55.137" v="535" actId="1076"/>
          <ac:spMkLst>
            <pc:docMk/>
            <pc:sldMk cId="1317506125" sldId="269"/>
            <ac:spMk id="2" creationId="{7B32C69C-2E65-42E2-8961-7229F528A2EB}"/>
          </ac:spMkLst>
        </pc:spChg>
        <pc:spChg chg="mod">
          <ac:chgData name="Sergii Artemenko" userId="e74ca0a6479d0fed" providerId="Windows Live" clId="Web-{14445DF3-C33E-4FAC-B18E-BCE8F1BFE47C}" dt="2018-08-30T08:49:41.026" v="502" actId="20577"/>
          <ac:spMkLst>
            <pc:docMk/>
            <pc:sldMk cId="1317506125" sldId="269"/>
            <ac:spMk id="4" creationId="{00000000-0000-0000-0000-000000000000}"/>
          </ac:spMkLst>
        </pc:spChg>
        <pc:spChg chg="del">
          <ac:chgData name="Sergii Artemenko" userId="e74ca0a6479d0fed" providerId="Windows Live" clId="Web-{14445DF3-C33E-4FAC-B18E-BCE8F1BFE47C}" dt="2018-08-30T08:49:52.885" v="503"/>
          <ac:spMkLst>
            <pc:docMk/>
            <pc:sldMk cId="1317506125" sldId="269"/>
            <ac:spMk id="8" creationId="{6C3A7BB2-82C0-41DE-8A79-B3DB3CF5647A}"/>
          </ac:spMkLst>
        </pc:spChg>
      </pc:sldChg>
    </pc:docChg>
  </pc:docChgLst>
  <pc:docChgLst>
    <pc:chgData name="Sergii Artemenko" userId="e74ca0a6479d0fed" providerId="Windows Live" clId="Web-{E20441FC-D8B7-4328-8B17-AF0C27CCA0A2}"/>
    <pc:docChg chg="delSld modSld">
      <pc:chgData name="Sergii Artemenko" userId="e74ca0a6479d0fed" providerId="Windows Live" clId="Web-{E20441FC-D8B7-4328-8B17-AF0C27CCA0A2}" dt="2018-08-30T06:17:42.261" v="142"/>
      <pc:docMkLst>
        <pc:docMk/>
      </pc:docMkLst>
      <pc:sldChg chg="modSp">
        <pc:chgData name="Sergii Artemenko" userId="e74ca0a6479d0fed" providerId="Windows Live" clId="Web-{E20441FC-D8B7-4328-8B17-AF0C27CCA0A2}" dt="2018-08-30T06:12:41.492" v="56" actId="1076"/>
        <pc:sldMkLst>
          <pc:docMk/>
          <pc:sldMk cId="602275515" sldId="256"/>
        </pc:sldMkLst>
        <pc:spChg chg="mod">
          <ac:chgData name="Sergii Artemenko" userId="e74ca0a6479d0fed" providerId="Windows Live" clId="Web-{E20441FC-D8B7-4328-8B17-AF0C27CCA0A2}" dt="2018-08-30T06:12:41.492" v="56" actId="1076"/>
          <ac:spMkLst>
            <pc:docMk/>
            <pc:sldMk cId="602275515" sldId="256"/>
            <ac:spMk id="4" creationId="{00000000-0000-0000-0000-000000000000}"/>
          </ac:spMkLst>
        </pc:spChg>
      </pc:sldChg>
      <pc:sldChg chg="addSp delSp modSp">
        <pc:chgData name="Sergii Artemenko" userId="e74ca0a6479d0fed" providerId="Windows Live" clId="Web-{E20441FC-D8B7-4328-8B17-AF0C27CCA0A2}" dt="2018-08-30T06:17:42.261" v="142"/>
        <pc:sldMkLst>
          <pc:docMk/>
          <pc:sldMk cId="4017108435" sldId="260"/>
        </pc:sldMkLst>
        <pc:spChg chg="mod">
          <ac:chgData name="Sergii Artemenko" userId="e74ca0a6479d0fed" providerId="Windows Live" clId="Web-{E20441FC-D8B7-4328-8B17-AF0C27CCA0A2}" dt="2018-08-30T06:14:13.165" v="106" actId="20577"/>
          <ac:spMkLst>
            <pc:docMk/>
            <pc:sldMk cId="4017108435" sldId="260"/>
            <ac:spMk id="4" creationId="{00000000-0000-0000-0000-000000000000}"/>
          </ac:spMkLst>
        </pc:spChg>
        <pc:spChg chg="add del mod">
          <ac:chgData name="Sergii Artemenko" userId="e74ca0a6479d0fed" providerId="Windows Live" clId="Web-{E20441FC-D8B7-4328-8B17-AF0C27CCA0A2}" dt="2018-08-30T06:15:44.963" v="116"/>
          <ac:spMkLst>
            <pc:docMk/>
            <pc:sldMk cId="4017108435" sldId="260"/>
            <ac:spMk id="5" creationId="{A6875311-F7B4-4650-B69B-366629393212}"/>
          </ac:spMkLst>
        </pc:spChg>
        <pc:spChg chg="del">
          <ac:chgData name="Sergii Artemenko" userId="e74ca0a6479d0fed" providerId="Windows Live" clId="Web-{E20441FC-D8B7-4328-8B17-AF0C27CCA0A2}" dt="2018-08-30T06:13:56.415" v="100"/>
          <ac:spMkLst>
            <pc:docMk/>
            <pc:sldMk cId="4017108435" sldId="260"/>
            <ac:spMk id="6" creationId="{00000000-0000-0000-0000-000000000000}"/>
          </ac:spMkLst>
        </pc:spChg>
        <pc:spChg chg="add del mod">
          <ac:chgData name="Sergii Artemenko" userId="e74ca0a6479d0fed" providerId="Windows Live" clId="Web-{E20441FC-D8B7-4328-8B17-AF0C27CCA0A2}" dt="2018-08-30T06:15:48.760" v="119"/>
          <ac:spMkLst>
            <pc:docMk/>
            <pc:sldMk cId="4017108435" sldId="260"/>
            <ac:spMk id="8" creationId="{DD7B731B-6AB4-435B-A6B4-0533853F50EB}"/>
          </ac:spMkLst>
        </pc:spChg>
        <pc:spChg chg="add mod">
          <ac:chgData name="Sergii Artemenko" userId="e74ca0a6479d0fed" providerId="Windows Live" clId="Web-{E20441FC-D8B7-4328-8B17-AF0C27CCA0A2}" dt="2018-08-30T06:17:07.667" v="128" actId="1076"/>
          <ac:spMkLst>
            <pc:docMk/>
            <pc:sldMk cId="4017108435" sldId="260"/>
            <ac:spMk id="9" creationId="{AAB12BDE-C504-448A-8CDE-5379AA497CA5}"/>
          </ac:spMkLst>
        </pc:spChg>
        <pc:spChg chg="add mod">
          <ac:chgData name="Sergii Artemenko" userId="e74ca0a6479d0fed" providerId="Windows Live" clId="Web-{E20441FC-D8B7-4328-8B17-AF0C27CCA0A2}" dt="2018-08-30T06:17:42.261" v="142"/>
          <ac:spMkLst>
            <pc:docMk/>
            <pc:sldMk cId="4017108435" sldId="260"/>
            <ac:spMk id="10" creationId="{74B9B38F-5CF5-472B-82A6-40831F642060}"/>
          </ac:spMkLst>
        </pc:spChg>
        <pc:spChg chg="del">
          <ac:chgData name="Sergii Artemenko" userId="e74ca0a6479d0fed" providerId="Windows Live" clId="Web-{E20441FC-D8B7-4328-8B17-AF0C27CCA0A2}" dt="2018-08-30T06:13:59.133" v="101"/>
          <ac:spMkLst>
            <pc:docMk/>
            <pc:sldMk cId="4017108435" sldId="260"/>
            <ac:spMk id="12" creationId="{00000000-0000-0000-0000-000000000000}"/>
          </ac:spMkLst>
        </pc:spChg>
        <pc:spChg chg="del">
          <ac:chgData name="Sergii Artemenko" userId="e74ca0a6479d0fed" providerId="Windows Live" clId="Web-{E20441FC-D8B7-4328-8B17-AF0C27CCA0A2}" dt="2018-08-30T06:14:02.055" v="102"/>
          <ac:spMkLst>
            <pc:docMk/>
            <pc:sldMk cId="4017108435" sldId="260"/>
            <ac:spMk id="13" creationId="{00000000-0000-0000-0000-000000000000}"/>
          </ac:spMkLst>
        </pc:spChg>
        <pc:spChg chg="del">
          <ac:chgData name="Sergii Artemenko" userId="e74ca0a6479d0fed" providerId="Windows Live" clId="Web-{E20441FC-D8B7-4328-8B17-AF0C27CCA0A2}" dt="2018-08-30T06:14:05.493" v="104"/>
          <ac:spMkLst>
            <pc:docMk/>
            <pc:sldMk cId="4017108435" sldId="260"/>
            <ac:spMk id="15" creationId="{00000000-0000-0000-0000-000000000000}"/>
          </ac:spMkLst>
        </pc:spChg>
        <pc:spChg chg="del">
          <ac:chgData name="Sergii Artemenko" userId="e74ca0a6479d0fed" providerId="Windows Live" clId="Web-{E20441FC-D8B7-4328-8B17-AF0C27CCA0A2}" dt="2018-08-30T06:14:05.493" v="103"/>
          <ac:spMkLst>
            <pc:docMk/>
            <pc:sldMk cId="4017108435" sldId="260"/>
            <ac:spMk id="16" creationId="{00000000-0000-0000-0000-000000000000}"/>
          </ac:spMkLst>
        </pc:spChg>
        <pc:picChg chg="add mod">
          <ac:chgData name="Sergii Artemenko" userId="e74ca0a6479d0fed" providerId="Windows Live" clId="Web-{E20441FC-D8B7-4328-8B17-AF0C27CCA0A2}" dt="2018-08-30T06:15:23.588" v="112" actId="1076"/>
          <ac:picMkLst>
            <pc:docMk/>
            <pc:sldMk cId="4017108435" sldId="260"/>
            <ac:picMk id="2" creationId="{879817D2-E01D-449C-87F6-2A4C0D4207F2}"/>
          </ac:picMkLst>
        </pc:picChg>
        <pc:picChg chg="del">
          <ac:chgData name="Sergii Artemenko" userId="e74ca0a6479d0fed" providerId="Windows Live" clId="Web-{E20441FC-D8B7-4328-8B17-AF0C27CCA0A2}" dt="2018-08-30T06:14:05.493" v="105"/>
          <ac:picMkLst>
            <pc:docMk/>
            <pc:sldMk cId="4017108435" sldId="260"/>
            <ac:picMk id="7" creationId="{00000000-0000-0000-0000-000000000000}"/>
          </ac:picMkLst>
        </pc:picChg>
      </pc:sldChg>
      <pc:sldChg chg="del">
        <pc:chgData name="Sergii Artemenko" userId="e74ca0a6479d0fed" providerId="Windows Live" clId="Web-{E20441FC-D8B7-4328-8B17-AF0C27CCA0A2}" dt="2018-08-30T06:12:46.992" v="57"/>
        <pc:sldMkLst>
          <pc:docMk/>
          <pc:sldMk cId="881202204" sldId="261"/>
        </pc:sldMkLst>
      </pc:sldChg>
      <pc:sldChg chg="del">
        <pc:chgData name="Sergii Artemenko" userId="e74ca0a6479d0fed" providerId="Windows Live" clId="Web-{E20441FC-D8B7-4328-8B17-AF0C27CCA0A2}" dt="2018-08-30T06:12:47.820" v="58"/>
        <pc:sldMkLst>
          <pc:docMk/>
          <pc:sldMk cId="3355434498" sldId="262"/>
        </pc:sldMkLst>
      </pc:sldChg>
      <pc:sldChg chg="del">
        <pc:chgData name="Sergii Artemenko" userId="e74ca0a6479d0fed" providerId="Windows Live" clId="Web-{E20441FC-D8B7-4328-8B17-AF0C27CCA0A2}" dt="2018-08-30T06:12:48.461" v="59"/>
        <pc:sldMkLst>
          <pc:docMk/>
          <pc:sldMk cId="2720579558" sldId="263"/>
        </pc:sldMkLst>
      </pc:sldChg>
      <pc:sldChg chg="del">
        <pc:chgData name="Sergii Artemenko" userId="e74ca0a6479d0fed" providerId="Windows Live" clId="Web-{E20441FC-D8B7-4328-8B17-AF0C27CCA0A2}" dt="2018-08-30T06:12:49.586" v="60"/>
        <pc:sldMkLst>
          <pc:docMk/>
          <pc:sldMk cId="4085206124" sldId="264"/>
        </pc:sldMkLst>
      </pc:sldChg>
      <pc:sldChg chg="del">
        <pc:chgData name="Sergii Artemenko" userId="e74ca0a6479d0fed" providerId="Windows Live" clId="Web-{E20441FC-D8B7-4328-8B17-AF0C27CCA0A2}" dt="2018-08-30T06:12:50.679" v="61"/>
        <pc:sldMkLst>
          <pc:docMk/>
          <pc:sldMk cId="2095453239" sldId="266"/>
        </pc:sldMkLst>
      </pc:sldChg>
      <pc:sldChg chg="del">
        <pc:chgData name="Sergii Artemenko" userId="e74ca0a6479d0fed" providerId="Windows Live" clId="Web-{E20441FC-D8B7-4328-8B17-AF0C27CCA0A2}" dt="2018-08-30T06:12:57.367" v="63"/>
        <pc:sldMkLst>
          <pc:docMk/>
          <pc:sldMk cId="2723374064" sldId="267"/>
        </pc:sldMkLst>
      </pc:sldChg>
      <pc:sldChg chg="del">
        <pc:chgData name="Sergii Artemenko" userId="e74ca0a6479d0fed" providerId="Windows Live" clId="Web-{E20441FC-D8B7-4328-8B17-AF0C27CCA0A2}" dt="2018-08-30T06:12:52.867" v="62"/>
        <pc:sldMkLst>
          <pc:docMk/>
          <pc:sldMk cId="2081114108" sldId="268"/>
        </pc:sldMkLst>
      </pc:sldChg>
      <pc:sldChg chg="del">
        <pc:chgData name="Sergii Artemenko" userId="e74ca0a6479d0fed" providerId="Windows Live" clId="Web-{E20441FC-D8B7-4328-8B17-AF0C27CCA0A2}" dt="2018-08-30T06:12:58.351" v="64"/>
        <pc:sldMkLst>
          <pc:docMk/>
          <pc:sldMk cId="988355863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30.08.2018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30.08.2018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30.08.2018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30.08.2018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30.08.2018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30.08.2018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30.08.2018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30.08.2018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30.08.2018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30.08.2018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30.08.2018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30.08.2018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30.08.2018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etsata@liv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537206"/>
            <a:ext cx="9036424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Elementary 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С#</a:t>
            </a:r>
          </a:p>
          <a:p>
            <a:pPr algn="ctr"/>
            <a:endParaRPr lang="en-US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. Файлы конфигурации. Реестр.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3413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streetsata@live.ru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street_sata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3679212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Разделы реестра</a:t>
            </a: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A7BB2-82C0-41DE-8A79-B3DB3CF5647A}"/>
              </a:ext>
            </a:extLst>
          </p:cNvPr>
          <p:cNvSpPr txBox="1"/>
          <p:nvPr/>
        </p:nvSpPr>
        <p:spPr>
          <a:xfrm>
            <a:off x="114301" y="1113971"/>
            <a:ext cx="11576955" cy="532453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b="1">
                <a:latin typeface="Tahoma"/>
                <a:ea typeface="Tahoma"/>
                <a:cs typeface="Tahoma"/>
              </a:rPr>
              <a:t>HKEY_CLASSES_ROOT</a:t>
            </a:r>
            <a:r>
              <a:rPr lang="ru-RU" sz="2000">
                <a:latin typeface="Tahoma"/>
                <a:ea typeface="Tahoma"/>
                <a:cs typeface="Tahoma"/>
              </a:rPr>
              <a:t> – содержит информацию о ассоциациях расширения файлов и зарегистрированных COM объектах.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latin typeface="Tahoma"/>
              <a:ea typeface="Tahoma"/>
              <a:cs typeface="Tahom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b="1">
                <a:latin typeface="Tahoma"/>
                <a:ea typeface="Tahoma"/>
                <a:cs typeface="Tahoma"/>
              </a:rPr>
              <a:t>Y_CURRENT_USER</a:t>
            </a:r>
            <a:r>
              <a:rPr lang="ru-RU" sz="2000">
                <a:latin typeface="Tahoma"/>
                <a:ea typeface="Tahoma"/>
                <a:cs typeface="Tahoma"/>
              </a:rPr>
              <a:t> – содержит настройки для текущего пользователя.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latin typeface="Tahoma"/>
              <a:ea typeface="Tahoma"/>
              <a:cs typeface="Tahom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b="1">
                <a:latin typeface="Tahoma"/>
                <a:ea typeface="Tahoma"/>
                <a:cs typeface="Tahoma"/>
              </a:rPr>
              <a:t>HKEY_LOCAL_MACHINE</a:t>
            </a:r>
            <a:r>
              <a:rPr lang="ru-RU" sz="2000">
                <a:latin typeface="Tahoma"/>
                <a:ea typeface="Tahoma"/>
                <a:cs typeface="Tahoma"/>
              </a:rPr>
              <a:t> – содержит настройки локального компьютера.</a:t>
            </a:r>
            <a:endParaRPr lang="ru-RU" sz="2000" dirty="0">
              <a:latin typeface="Tahoma"/>
              <a:ea typeface="Tahoma"/>
              <a:cs typeface="Tahom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latin typeface="Tahoma"/>
              <a:ea typeface="Tahoma"/>
              <a:cs typeface="Tahom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b="1">
                <a:latin typeface="Tahoma"/>
                <a:ea typeface="Tahoma"/>
                <a:cs typeface="Tahoma"/>
              </a:rPr>
              <a:t>HKEY_USERS</a:t>
            </a:r>
            <a:r>
              <a:rPr lang="ru-RU" sz="2000">
                <a:latin typeface="Tahoma"/>
                <a:ea typeface="Tahoma"/>
                <a:cs typeface="Tahoma"/>
              </a:rPr>
              <a:t> – содержит настройки пользователя по умолчанию.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latin typeface="Tahoma"/>
              <a:ea typeface="Tahoma"/>
              <a:cs typeface="Tahom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b="1">
                <a:latin typeface="Tahoma"/>
                <a:ea typeface="Tahoma"/>
                <a:cs typeface="Tahoma"/>
              </a:rPr>
              <a:t>HKEY_CURRENT_CONFIG</a:t>
            </a:r>
            <a:r>
              <a:rPr lang="ru-RU" sz="2000">
                <a:latin typeface="Tahoma"/>
                <a:ea typeface="Tahoma"/>
                <a:cs typeface="Tahoma"/>
              </a:rPr>
              <a:t> – содержит информацию о настройках, которые не являются специфическими для пользователя.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latin typeface="Tahoma"/>
              <a:ea typeface="Tahoma"/>
              <a:cs typeface="Tahom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b="1">
                <a:latin typeface="Tahoma"/>
                <a:ea typeface="Tahoma"/>
                <a:cs typeface="Tahoma"/>
              </a:rPr>
              <a:t>HKEY_PERFORMANCE_DATA</a:t>
            </a:r>
            <a:r>
              <a:rPr lang="ru-RU" sz="2000">
                <a:latin typeface="Tahoma"/>
                <a:ea typeface="Tahoma"/>
                <a:cs typeface="Tahoma"/>
              </a:rPr>
              <a:t> – содержит информацию о производительности программных компонентов.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latin typeface="Tahoma"/>
              <a:ea typeface="Tahoma"/>
              <a:cs typeface="Tahom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b="1">
                <a:latin typeface="Tahoma"/>
                <a:ea typeface="Tahoma"/>
                <a:cs typeface="Tahoma"/>
              </a:rPr>
              <a:t>HKEY_DYN_DATA</a:t>
            </a:r>
            <a:r>
              <a:rPr lang="ru-RU" sz="2000">
                <a:latin typeface="Tahoma"/>
                <a:ea typeface="Tahoma"/>
                <a:cs typeface="Tahoma"/>
              </a:rPr>
              <a:t> – содержит динамические изменяемые данные реестра, на данный момент является устаревшим.</a:t>
            </a:r>
            <a:endParaRPr lang="ru-RU" sz="2000" dirty="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65807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6582251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Классы для работы с реестром</a:t>
            </a:r>
            <a:endParaRPr lang="ru-RU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2C69C-2E65-42E2-8961-7229F528A2EB}"/>
              </a:ext>
            </a:extLst>
          </p:cNvPr>
          <p:cNvSpPr txBox="1"/>
          <p:nvPr/>
        </p:nvSpPr>
        <p:spPr>
          <a:xfrm>
            <a:off x="279401" y="1431471"/>
            <a:ext cx="11310255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>
                <a:solidFill>
                  <a:schemeClr val="accent1"/>
                </a:solidFill>
                <a:latin typeface="Tahoma"/>
                <a:ea typeface="Tahoma"/>
                <a:cs typeface="Tahoma"/>
              </a:rPr>
              <a:t>Registry </a:t>
            </a: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- это </a:t>
            </a:r>
            <a:r>
              <a:rPr lang="en-US" sz="2400">
                <a:latin typeface="Tahoma"/>
                <a:ea typeface="Tahoma"/>
                <a:cs typeface="Tahoma"/>
              </a:rPr>
              <a:t>статический </a:t>
            </a: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класс, </a:t>
            </a:r>
            <a:r>
              <a:rPr lang="en-US" sz="2400">
                <a:latin typeface="Tahoma"/>
                <a:ea typeface="Tahoma"/>
                <a:cs typeface="Tahoma"/>
              </a:rPr>
              <a:t>предоставляющий эксклюзивный доступ к ключам реестра для простых операций.</a:t>
            </a:r>
            <a:endParaRPr lang="ru-RU"/>
          </a:p>
          <a:p>
            <a:pPr algn="just"/>
            <a:endParaRPr lang="en-US" sz="2400" dirty="0">
              <a:latin typeface="Tahoma"/>
              <a:ea typeface="Tahoma"/>
              <a:cs typeface="Tahoma"/>
            </a:endParaRPr>
          </a:p>
          <a:p>
            <a:pPr algn="just"/>
            <a:r>
              <a:rPr lang="en-US" sz="2400">
                <a:solidFill>
                  <a:schemeClr val="accent1"/>
                </a:solidFill>
                <a:latin typeface="Tahoma"/>
                <a:ea typeface="Tahoma"/>
                <a:cs typeface="Tahoma"/>
              </a:rPr>
              <a:t>RegistryKey </a:t>
            </a: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- класс реализует методы для просмотра дочерних ключей, создания новых или чтения и модификации существующих, </a:t>
            </a:r>
            <a:r>
              <a:rPr lang="en-US" sz="2400">
                <a:latin typeface="Tahoma"/>
                <a:ea typeface="Tahoma"/>
                <a:cs typeface="Tahoma"/>
              </a:rPr>
              <a:t>включая установку уровней безопасности для них.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0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5881738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eXtensible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 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Markup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Language</a:t>
            </a:r>
          </a:p>
        </p:txBody>
      </p:sp>
      <p:pic>
        <p:nvPicPr>
          <p:cNvPr id="2" name="Рисунок 2" descr="Изображение выглядит как текст, квитанция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879817D2-E01D-449C-87F6-2A4C0D420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55" y="1397706"/>
            <a:ext cx="3951111" cy="4500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B12BDE-C504-448A-8CDE-5379AA497CA5}"/>
              </a:ext>
            </a:extLst>
          </p:cNvPr>
          <p:cNvSpPr txBox="1"/>
          <p:nvPr/>
        </p:nvSpPr>
        <p:spPr>
          <a:xfrm>
            <a:off x="5461000" y="1394177"/>
            <a:ext cx="6321777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>
                <a:latin typeface="Tahoma"/>
                <a:ea typeface="Tahoma"/>
                <a:cs typeface="Tahoma"/>
              </a:rPr>
              <a:t>Текстовый формат, предназначенный для хранения структурированных данных для обмена информацией между программами, а также для создания на его основе более специализированныхязыковразметки.</a:t>
            </a:r>
            <a:endParaRPr lang="ru-RU"/>
          </a:p>
          <a:p>
            <a:pPr algn="just"/>
            <a:endParaRPr lang="en-US" sz="2400">
              <a:latin typeface="Tahoma"/>
              <a:ea typeface="Tahoma"/>
              <a:cs typeface="Tahom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9B38F-5CF5-472B-82A6-40831F642060}"/>
              </a:ext>
            </a:extLst>
          </p:cNvPr>
          <p:cNvSpPr txBox="1"/>
          <p:nvPr/>
        </p:nvSpPr>
        <p:spPr>
          <a:xfrm>
            <a:off x="5573889" y="4540955"/>
            <a:ext cx="60960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err="1">
                <a:latin typeface="Tahoma"/>
                <a:ea typeface="Tahoma"/>
                <a:cs typeface="Tahoma"/>
              </a:rPr>
              <a:t>Стандарты</a:t>
            </a:r>
            <a:r>
              <a:rPr lang="en-US" sz="2400" b="1" dirty="0">
                <a:latin typeface="Tahoma"/>
                <a:ea typeface="Tahoma"/>
                <a:cs typeface="Tahoma"/>
              </a:rPr>
              <a:t> XML</a:t>
            </a:r>
            <a:endParaRPr lang="ru-RU" sz="2400" b="1">
              <a:latin typeface="Tahoma"/>
              <a:ea typeface="Tahoma"/>
              <a:cs typeface="Tahoma"/>
            </a:endParaRPr>
          </a:p>
          <a:p>
            <a:r>
              <a:rPr lang="en-US" sz="2400" dirty="0">
                <a:latin typeface="Tahoma"/>
                <a:ea typeface="Tahoma"/>
                <a:cs typeface="Tahoma"/>
              </a:rPr>
              <a:t>http://www.w3.org/standards</a:t>
            </a:r>
          </a:p>
        </p:txBody>
      </p:sp>
    </p:spTree>
    <p:extLst>
      <p:ext uri="{BB962C8B-B14F-4D97-AF65-F5344CB8AC3E}">
        <p14:creationId xmlns:p14="http://schemas.microsoft.com/office/powerpoint/2010/main" val="401710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5537413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Структура XML-документа</a:t>
            </a:r>
            <a:endParaRPr lang="ru-RU" dirty="0">
              <a:latin typeface="Tahoma"/>
              <a:ea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112B3-FD67-40D1-8BBE-1A4E5FF58D24}"/>
              </a:ext>
            </a:extLst>
          </p:cNvPr>
          <p:cNvSpPr txBox="1"/>
          <p:nvPr/>
        </p:nvSpPr>
        <p:spPr>
          <a:xfrm>
            <a:off x="406400" y="1041400"/>
            <a:ext cx="18415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ahoma"/>
                <a:ea typeface="Tahoma"/>
                <a:cs typeface="Tahoma"/>
              </a:rPr>
              <a:t>Документ XML: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3953E-6738-42CE-B74A-579FEDB83F36}"/>
              </a:ext>
            </a:extLst>
          </p:cNvPr>
          <p:cNvSpPr txBox="1"/>
          <p:nvPr/>
        </p:nvSpPr>
        <p:spPr>
          <a:xfrm>
            <a:off x="609600" y="1549400"/>
            <a:ext cx="11125200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ahoma"/>
                <a:ea typeface="Tahoma"/>
                <a:cs typeface="Tahoma"/>
              </a:rPr>
              <a:t>объявление XML –первая строка документа, в которой указывается версия, кодировка текста и другие зависимости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ahoma"/>
                <a:ea typeface="Tahoma"/>
                <a:cs typeface="Tahoma"/>
              </a:rPr>
              <a:t>корневой элемент –является основным телом документа, у каждого документа может быть только один корневой элемент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ahoma"/>
                <a:ea typeface="Tahoma"/>
                <a:cs typeface="Tahoma"/>
              </a:rPr>
              <a:t>теги –вложенные элементы документа, могут иметь атрибуты и содержимое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ahoma"/>
                <a:ea typeface="Tahoma"/>
                <a:cs typeface="Tahoma"/>
              </a:rPr>
              <a:t>комментарии –текст, размещенный в теге</a:t>
            </a:r>
            <a:r>
              <a:rPr lang="en-US" dirty="0">
                <a:latin typeface="Tahoma"/>
                <a:ea typeface="Tahoma"/>
                <a:cs typeface="Tahoma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&lt;!----&gt;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1407EA3F-9C94-4F31-AB77-19AB59D9F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474501"/>
            <a:ext cx="4965700" cy="290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3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1015021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XML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112B3-FD67-40D1-8BBE-1A4E5FF58D24}"/>
              </a:ext>
            </a:extLst>
          </p:cNvPr>
          <p:cNvSpPr txBox="1"/>
          <p:nvPr/>
        </p:nvSpPr>
        <p:spPr>
          <a:xfrm>
            <a:off x="4368801" y="1901371"/>
            <a:ext cx="7284355" cy="14394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dirty="0" err="1">
                <a:latin typeface="Tahoma"/>
                <a:ea typeface="Tahoma"/>
                <a:cs typeface="Tahoma"/>
              </a:rPr>
              <a:t>Пространство</a:t>
            </a:r>
            <a:r>
              <a:rPr lang="en-US" sz="2800" dirty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>
                <a:latin typeface="Tahoma"/>
                <a:ea typeface="Tahoma"/>
                <a:cs typeface="Tahoma"/>
              </a:rPr>
              <a:t>имен</a:t>
            </a:r>
            <a:r>
              <a:rPr lang="en-US" sz="2800" dirty="0">
                <a:latin typeface="Tahoma"/>
                <a:ea typeface="Tahoma"/>
                <a:cs typeface="Tahoma"/>
              </a:rPr>
              <a:t>, в </a:t>
            </a:r>
            <a:r>
              <a:rPr lang="en-US" sz="2800" dirty="0" err="1">
                <a:latin typeface="Tahoma"/>
                <a:ea typeface="Tahoma"/>
                <a:cs typeface="Tahoma"/>
              </a:rPr>
              <a:t>котором</a:t>
            </a:r>
            <a:r>
              <a:rPr lang="en-US" sz="2800" dirty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>
                <a:latin typeface="Tahoma"/>
                <a:ea typeface="Tahoma"/>
                <a:cs typeface="Tahoma"/>
              </a:rPr>
              <a:t>содержатся</a:t>
            </a:r>
            <a:r>
              <a:rPr lang="en-US" sz="2800" dirty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>
                <a:latin typeface="Tahoma"/>
                <a:ea typeface="Tahoma"/>
                <a:cs typeface="Tahoma"/>
              </a:rPr>
              <a:t>классы</a:t>
            </a:r>
            <a:r>
              <a:rPr lang="en-US" sz="2800" dirty="0">
                <a:latin typeface="Tahoma"/>
                <a:ea typeface="Tahoma"/>
                <a:cs typeface="Tahoma"/>
              </a:rPr>
              <a:t>, </a:t>
            </a:r>
            <a:r>
              <a:rPr lang="en-US" sz="2800" dirty="0" err="1">
                <a:latin typeface="Tahoma"/>
                <a:ea typeface="Tahoma"/>
                <a:cs typeface="Tahoma"/>
              </a:rPr>
              <a:t>необходимые</a:t>
            </a:r>
            <a:r>
              <a:rPr lang="en-US" sz="2800" dirty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>
                <a:latin typeface="Tahoma"/>
                <a:ea typeface="Tahoma"/>
                <a:cs typeface="Tahoma"/>
              </a:rPr>
              <a:t>для</a:t>
            </a:r>
            <a:r>
              <a:rPr lang="en-US" sz="2800" dirty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>
                <a:latin typeface="Tahoma"/>
                <a:ea typeface="Tahoma"/>
                <a:cs typeface="Tahoma"/>
              </a:rPr>
              <a:t>работы</a:t>
            </a:r>
            <a:r>
              <a:rPr lang="en-US" sz="2800" dirty="0">
                <a:latin typeface="Tahoma"/>
                <a:ea typeface="Tahoma"/>
                <a:cs typeface="Tahoma"/>
              </a:rPr>
              <a:t> с XML </a:t>
            </a:r>
            <a:r>
              <a:rPr lang="en-US" sz="2800" dirty="0" err="1">
                <a:latin typeface="Tahoma"/>
                <a:ea typeface="Tahoma"/>
                <a:cs typeface="Tahoma"/>
              </a:rPr>
              <a:t>файлами</a:t>
            </a:r>
            <a:r>
              <a:rPr lang="en-US" sz="2800" dirty="0">
                <a:latin typeface="Tahoma"/>
                <a:ea typeface="Tahoma"/>
                <a:cs typeface="Tahoma"/>
              </a:rPr>
              <a:t>.</a:t>
            </a:r>
            <a:endParaRPr lang="ru-RU" sz="2800" dirty="0">
              <a:cs typeface="Calibri"/>
            </a:endParaRPr>
          </a:p>
        </p:txBody>
      </p:sp>
      <p:pic>
        <p:nvPicPr>
          <p:cNvPr id="2" name="Рисунок 2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1FDA95C9-51EC-4F13-B913-836AED018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984707"/>
            <a:ext cx="4201885" cy="56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8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5497018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Классы для работы с XML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112B3-FD67-40D1-8BBE-1A4E5FF58D24}"/>
              </a:ext>
            </a:extLst>
          </p:cNvPr>
          <p:cNvSpPr txBox="1"/>
          <p:nvPr/>
        </p:nvSpPr>
        <p:spPr>
          <a:xfrm>
            <a:off x="114301" y="2028371"/>
            <a:ext cx="11488055" cy="390876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dirty="0" err="1">
                <a:solidFill>
                  <a:schemeClr val="accent1"/>
                </a:solidFill>
                <a:latin typeface="Tahoma"/>
                <a:ea typeface="Tahoma"/>
                <a:cs typeface="Tahoma"/>
              </a:rPr>
              <a:t>XmlDocument</a:t>
            </a:r>
            <a:r>
              <a:rPr lang="en-US" sz="2800" dirty="0">
                <a:solidFill>
                  <a:schemeClr val="accent1"/>
                </a:solidFill>
                <a:latin typeface="Tahoma"/>
                <a:ea typeface="Tahoma"/>
                <a:cs typeface="Tahoma"/>
              </a:rPr>
              <a:t> </a:t>
            </a:r>
            <a:r>
              <a:rPr lang="en-US" sz="2800" dirty="0">
                <a:latin typeface="Tahoma"/>
                <a:ea typeface="Tahoma"/>
                <a:cs typeface="Tahoma"/>
              </a:rPr>
              <a:t>- </a:t>
            </a:r>
            <a:r>
              <a:rPr lang="en-US" sz="2400" dirty="0" err="1">
                <a:latin typeface="Tahoma"/>
                <a:ea typeface="Tahoma"/>
                <a:cs typeface="Tahoma"/>
              </a:rPr>
              <a:t>Предоставляет</a:t>
            </a:r>
            <a:r>
              <a:rPr lang="en-US" sz="2400" dirty="0">
                <a:latin typeface="Tahoma"/>
                <a:ea typeface="Tahoma"/>
                <a:cs typeface="Tahoma"/>
              </a:rPr>
              <a:t> XML-</a:t>
            </a:r>
            <a:r>
              <a:rPr lang="en-US" sz="2400" dirty="0" err="1">
                <a:latin typeface="Tahoma"/>
                <a:ea typeface="Tahoma"/>
                <a:cs typeface="Tahoma"/>
              </a:rPr>
              <a:t>документ</a:t>
            </a:r>
            <a:r>
              <a:rPr lang="en-US" sz="2400" dirty="0">
                <a:latin typeface="Tahoma"/>
                <a:ea typeface="Tahoma"/>
                <a:cs typeface="Tahoma"/>
              </a:rPr>
              <a:t> 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для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дальнейшей</a:t>
            </a:r>
            <a:r>
              <a:rPr lang="en-US" sz="2400" dirty="0">
                <a:latin typeface="Tahoma"/>
                <a:ea typeface="Tahoma"/>
                <a:cs typeface="Tahoma"/>
              </a:rPr>
              <a:t>  </a:t>
            </a:r>
            <a:r>
              <a:rPr lang="en-US" sz="2400" dirty="0" err="1">
                <a:latin typeface="Tahoma"/>
                <a:ea typeface="Tahoma"/>
                <a:cs typeface="Tahoma"/>
              </a:rPr>
              <a:t>работы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сним</a:t>
            </a:r>
            <a:r>
              <a:rPr lang="en-US" sz="2400" dirty="0">
                <a:latin typeface="Tahoma"/>
                <a:ea typeface="Tahoma"/>
                <a:cs typeface="Tahoma"/>
              </a:rPr>
              <a:t>.</a:t>
            </a:r>
            <a:endParaRPr lang="ru-RU" sz="2400" dirty="0">
              <a:cs typeface="Calibri"/>
            </a:endParaRPr>
          </a:p>
          <a:p>
            <a:pPr algn="just"/>
            <a:endParaRPr lang="en-US" sz="2400" dirty="0">
              <a:latin typeface="Tahoma"/>
              <a:ea typeface="Tahoma"/>
              <a:cs typeface="Tahoma"/>
            </a:endParaRPr>
          </a:p>
          <a:p>
            <a:pPr algn="just"/>
            <a:r>
              <a:rPr lang="en-US" sz="2400" dirty="0" err="1">
                <a:solidFill>
                  <a:schemeClr val="accent1"/>
                </a:solidFill>
                <a:latin typeface="Tahoma"/>
                <a:ea typeface="Tahoma"/>
                <a:cs typeface="Tahoma"/>
              </a:rPr>
              <a:t>XmlTextReader</a:t>
            </a:r>
            <a:r>
              <a:rPr lang="en-US" sz="2400" dirty="0">
                <a:latin typeface="Tahoma"/>
                <a:ea typeface="Tahoma"/>
                <a:cs typeface="Tahoma"/>
              </a:rPr>
              <a:t> -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Предоставляет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средство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чтения</a:t>
            </a:r>
            <a:r>
              <a:rPr lang="en-US" sz="2400" dirty="0">
                <a:latin typeface="Tahoma"/>
                <a:ea typeface="Tahoma"/>
                <a:cs typeface="Tahoma"/>
              </a:rPr>
              <a:t>,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обеспечивающее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быстрый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прямой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доступ</a:t>
            </a:r>
            <a:r>
              <a:rPr lang="en-US" sz="2400" dirty="0">
                <a:latin typeface="Tahoma"/>
                <a:ea typeface="Tahoma"/>
                <a:cs typeface="Tahoma"/>
              </a:rPr>
              <a:t> (</a:t>
            </a:r>
            <a:r>
              <a:rPr lang="en-US" sz="2400" dirty="0" err="1">
                <a:latin typeface="Tahoma"/>
                <a:ea typeface="Tahoma"/>
                <a:cs typeface="Tahoma"/>
              </a:rPr>
              <a:t>без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кэширования</a:t>
            </a:r>
            <a:r>
              <a:rPr lang="en-US" sz="2400" dirty="0">
                <a:latin typeface="Tahoma"/>
                <a:ea typeface="Tahoma"/>
                <a:cs typeface="Tahoma"/>
              </a:rPr>
              <a:t>) к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данным</a:t>
            </a:r>
            <a:r>
              <a:rPr lang="en-US" sz="2400" dirty="0">
                <a:latin typeface="Tahoma"/>
                <a:ea typeface="Tahoma"/>
                <a:cs typeface="Tahoma"/>
              </a:rPr>
              <a:t> XML.</a:t>
            </a:r>
            <a:endParaRPr lang="en-US" sz="2400">
              <a:cs typeface="Calibri"/>
            </a:endParaRPr>
          </a:p>
          <a:p>
            <a:pPr algn="just"/>
            <a:endParaRPr lang="en-US" sz="2400" dirty="0">
              <a:latin typeface="Tahoma"/>
              <a:ea typeface="Tahoma"/>
              <a:cs typeface="Tahoma"/>
            </a:endParaRPr>
          </a:p>
          <a:p>
            <a:pPr algn="just"/>
            <a:r>
              <a:rPr lang="en-US" sz="2400" dirty="0" err="1">
                <a:solidFill>
                  <a:schemeClr val="accent1"/>
                </a:solidFill>
                <a:latin typeface="Tahoma"/>
                <a:ea typeface="Tahoma"/>
                <a:cs typeface="Tahoma"/>
              </a:rPr>
              <a:t>XmlTextWriter</a:t>
            </a:r>
            <a:r>
              <a:rPr lang="en-US" sz="2400" dirty="0">
                <a:latin typeface="Tahoma"/>
                <a:ea typeface="Tahoma"/>
                <a:cs typeface="Tahoma"/>
              </a:rPr>
              <a:t> -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Представляет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средство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записи</a:t>
            </a:r>
            <a:r>
              <a:rPr lang="en-US" sz="2400" dirty="0">
                <a:latin typeface="Tahoma"/>
                <a:ea typeface="Tahoma"/>
                <a:cs typeface="Tahoma"/>
              </a:rPr>
              <a:t>,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предоставляющее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способ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быстрого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прямого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создания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потоков</a:t>
            </a:r>
            <a:r>
              <a:rPr lang="en-US" sz="2400" dirty="0">
                <a:latin typeface="Tahoma"/>
                <a:ea typeface="Tahoma"/>
                <a:cs typeface="Tahoma"/>
              </a:rPr>
              <a:t> (</a:t>
            </a:r>
            <a:r>
              <a:rPr lang="en-US" sz="2400" dirty="0" err="1">
                <a:latin typeface="Tahoma"/>
                <a:ea typeface="Tahoma"/>
                <a:cs typeface="Tahoma"/>
              </a:rPr>
              <a:t>без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кэширования</a:t>
            </a:r>
            <a:r>
              <a:rPr lang="en-US" sz="2400" dirty="0">
                <a:latin typeface="Tahoma"/>
                <a:ea typeface="Tahoma"/>
                <a:cs typeface="Tahoma"/>
              </a:rPr>
              <a:t>)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или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файлов</a:t>
            </a:r>
            <a:r>
              <a:rPr lang="en-US" sz="2400" dirty="0">
                <a:latin typeface="Tahoma"/>
                <a:ea typeface="Tahoma"/>
                <a:cs typeface="Tahoma"/>
              </a:rPr>
              <a:t> с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данными</a:t>
            </a:r>
            <a:r>
              <a:rPr lang="en-US" sz="2400" dirty="0">
                <a:latin typeface="Tahoma"/>
                <a:ea typeface="Tahoma"/>
                <a:cs typeface="Tahoma"/>
              </a:rPr>
              <a:t> XML,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которые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соответствуют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рекомендациям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консорциума</a:t>
            </a:r>
            <a:r>
              <a:rPr lang="en-US" sz="2400" dirty="0">
                <a:latin typeface="Tahoma"/>
                <a:ea typeface="Tahoma"/>
                <a:cs typeface="Tahoma"/>
              </a:rPr>
              <a:t> W3C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по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языку</a:t>
            </a:r>
            <a:r>
              <a:rPr lang="en-US" sz="2400" dirty="0">
                <a:latin typeface="Tahoma"/>
                <a:ea typeface="Tahoma"/>
                <a:cs typeface="Tahoma"/>
              </a:rPr>
              <a:t>  </a:t>
            </a:r>
            <a:r>
              <a:rPr lang="en-US" sz="2400" dirty="0" err="1">
                <a:latin typeface="Tahoma"/>
                <a:ea typeface="Tahoma"/>
                <a:cs typeface="Tahoma"/>
              </a:rPr>
              <a:t>XMLверсии</a:t>
            </a:r>
            <a:r>
              <a:rPr lang="en-US" sz="2400" dirty="0">
                <a:latin typeface="Tahoma"/>
                <a:ea typeface="Tahoma"/>
                <a:cs typeface="Tahoma"/>
              </a:rPr>
              <a:t> 1.0 и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пространств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имен</a:t>
            </a:r>
            <a:r>
              <a:rPr lang="en-US" sz="2400" dirty="0">
                <a:latin typeface="Tahoma"/>
                <a:ea typeface="Tahoma"/>
                <a:cs typeface="Tahoma"/>
              </a:rPr>
              <a:t> в XML.</a:t>
            </a:r>
            <a:endParaRPr lang="en-US" dirty="0"/>
          </a:p>
          <a:p>
            <a:pPr algn="just"/>
            <a:endParaRPr lang="en-US" sz="2800" dirty="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623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4096891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XML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Path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 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112B3-FD67-40D1-8BBE-1A4E5FF58D24}"/>
              </a:ext>
            </a:extLst>
          </p:cNvPr>
          <p:cNvSpPr txBox="1"/>
          <p:nvPr/>
        </p:nvSpPr>
        <p:spPr>
          <a:xfrm>
            <a:off x="114301" y="2028371"/>
            <a:ext cx="11488055" cy="236988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solidFill>
                  <a:schemeClr val="accent1"/>
                </a:solidFill>
                <a:latin typeface="Tahoma"/>
                <a:ea typeface="Tahoma"/>
                <a:cs typeface="Tahoma"/>
              </a:rPr>
              <a:t>XPath (XML Path Language)</a:t>
            </a:r>
            <a:r>
              <a:rPr lang="en-US" sz="2400" dirty="0">
                <a:latin typeface="Tahoma"/>
                <a:ea typeface="Tahoma"/>
                <a:cs typeface="Tahoma"/>
              </a:rPr>
              <a:t> — </a:t>
            </a:r>
            <a:r>
              <a:rPr lang="en-US" sz="2400" dirty="0" err="1">
                <a:latin typeface="Tahoma"/>
                <a:ea typeface="Tahoma"/>
                <a:cs typeface="Tahoma"/>
              </a:rPr>
              <a:t>язык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запросов</a:t>
            </a:r>
            <a:r>
              <a:rPr lang="en-US" sz="2400" dirty="0">
                <a:latin typeface="Tahoma"/>
                <a:ea typeface="Tahoma"/>
                <a:cs typeface="Tahoma"/>
              </a:rPr>
              <a:t> к </a:t>
            </a:r>
            <a:r>
              <a:rPr lang="en-US" sz="2400" dirty="0" err="1">
                <a:latin typeface="Tahoma"/>
                <a:ea typeface="Tahoma"/>
                <a:cs typeface="Tahoma"/>
              </a:rPr>
              <a:t>элементам</a:t>
            </a:r>
            <a:r>
              <a:rPr lang="en-US" sz="2400" dirty="0">
                <a:latin typeface="Tahoma"/>
                <a:ea typeface="Tahoma"/>
                <a:cs typeface="Tahoma"/>
              </a:rPr>
              <a:t> XML-</a:t>
            </a:r>
            <a:r>
              <a:rPr lang="en-US" sz="2400" dirty="0" err="1">
                <a:latin typeface="Tahoma"/>
                <a:ea typeface="Tahoma"/>
                <a:cs typeface="Tahoma"/>
              </a:rPr>
              <a:t>документа</a:t>
            </a:r>
            <a:r>
              <a:rPr lang="en-US" sz="2400" dirty="0">
                <a:latin typeface="Tahoma"/>
                <a:ea typeface="Tahoma"/>
                <a:cs typeface="Tahoma"/>
              </a:rPr>
              <a:t>. </a:t>
            </a:r>
            <a:r>
              <a:rPr lang="en-US" sz="2400" dirty="0" err="1">
                <a:latin typeface="Tahoma"/>
                <a:ea typeface="Tahoma"/>
                <a:cs typeface="Tahoma"/>
              </a:rPr>
              <a:t>Разработан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для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организации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доступа</a:t>
            </a:r>
            <a:r>
              <a:rPr lang="en-US" sz="2400" dirty="0">
                <a:latin typeface="Tahoma"/>
                <a:ea typeface="Tahoma"/>
                <a:cs typeface="Tahoma"/>
              </a:rPr>
              <a:t> к </a:t>
            </a:r>
            <a:r>
              <a:rPr lang="en-US" sz="2400" dirty="0" err="1">
                <a:latin typeface="Tahoma"/>
                <a:ea typeface="Tahoma"/>
                <a:cs typeface="Tahoma"/>
              </a:rPr>
              <a:t>частям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документа</a:t>
            </a:r>
            <a:r>
              <a:rPr lang="en-US" sz="2400" dirty="0">
                <a:latin typeface="Tahoma"/>
                <a:ea typeface="Tahoma"/>
                <a:cs typeface="Tahoma"/>
              </a:rPr>
              <a:t> XML в </a:t>
            </a:r>
            <a:r>
              <a:rPr lang="en-US" sz="2400" dirty="0" err="1">
                <a:latin typeface="Tahoma"/>
                <a:ea typeface="Tahoma"/>
                <a:cs typeface="Tahoma"/>
              </a:rPr>
              <a:t>файлах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трансформации</a:t>
            </a:r>
            <a:r>
              <a:rPr lang="en-US" sz="2400" dirty="0">
                <a:latin typeface="Tahoma"/>
                <a:ea typeface="Tahoma"/>
                <a:cs typeface="Tahoma"/>
              </a:rPr>
              <a:t> XSLT и </a:t>
            </a:r>
            <a:r>
              <a:rPr lang="en-US" sz="2400" dirty="0" err="1">
                <a:latin typeface="Tahoma"/>
                <a:ea typeface="Tahoma"/>
                <a:cs typeface="Tahoma"/>
              </a:rPr>
              <a:t>является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стандартом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консорциума</a:t>
            </a:r>
            <a:r>
              <a:rPr lang="en-US" sz="2400" dirty="0">
                <a:latin typeface="Tahoma"/>
                <a:ea typeface="Tahoma"/>
                <a:cs typeface="Tahoma"/>
              </a:rPr>
              <a:t> W3C. XPath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призван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реализовать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навигацию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по</a:t>
            </a:r>
            <a:r>
              <a:rPr lang="en-US" sz="2400" dirty="0">
                <a:latin typeface="Tahoma"/>
                <a:ea typeface="Tahoma"/>
                <a:cs typeface="Tahoma"/>
              </a:rPr>
              <a:t> DOM в XML.</a:t>
            </a:r>
            <a:endParaRPr lang="ru-RU" dirty="0"/>
          </a:p>
          <a:p>
            <a:pPr algn="just"/>
            <a:endParaRPr lang="en-US" sz="2400" dirty="0">
              <a:latin typeface="Tahoma"/>
              <a:ea typeface="Tahoma"/>
              <a:cs typeface="Tahoma"/>
            </a:endParaRPr>
          </a:p>
          <a:p>
            <a:pPr algn="just"/>
            <a:endParaRPr lang="en-US" sz="2800" dirty="0">
              <a:latin typeface="Tahoma"/>
              <a:ea typeface="Tahoma"/>
              <a:cs typeface="Tahom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D4B961-FFAF-4E6C-AF9C-7AA0D88B5982}"/>
              </a:ext>
            </a:extLst>
          </p:cNvPr>
          <p:cNvSpPr txBox="1"/>
          <p:nvPr/>
        </p:nvSpPr>
        <p:spPr>
          <a:xfrm>
            <a:off x="2957689" y="4185355"/>
            <a:ext cx="60960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err="1">
                <a:latin typeface="Tahoma"/>
                <a:ea typeface="Tahoma"/>
                <a:cs typeface="Tahoma"/>
              </a:rPr>
              <a:t>Полная</a:t>
            </a:r>
            <a:r>
              <a:rPr lang="en-US" sz="2400" b="1" dirty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>
                <a:latin typeface="Tahoma"/>
                <a:ea typeface="Tahoma"/>
                <a:cs typeface="Tahoma"/>
              </a:rPr>
              <a:t>спецификация</a:t>
            </a:r>
            <a:r>
              <a:rPr lang="en-US" sz="2400" b="1" dirty="0">
                <a:latin typeface="Tahoma"/>
                <a:ea typeface="Tahoma"/>
                <a:cs typeface="Tahoma"/>
              </a:rPr>
              <a:t> XPath</a:t>
            </a:r>
            <a:endParaRPr lang="ru-RU" sz="2400" b="1" dirty="0">
              <a:latin typeface="Tahoma"/>
              <a:ea typeface="Tahoma"/>
              <a:cs typeface="Tahoma"/>
            </a:endParaRPr>
          </a:p>
          <a:p>
            <a:r>
              <a:rPr lang="en-US" sz="2400" dirty="0">
                <a:latin typeface="Tahoma"/>
                <a:ea typeface="Tahoma"/>
                <a:cs typeface="Tahoma"/>
              </a:rPr>
              <a:t>https://www.w3.org/TR/xpath/all/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5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5475473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Пространство имен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XPath</a:t>
            </a:r>
            <a:endParaRPr lang="ru-RU" dirty="0" err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5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96337C86-BB77-4306-835E-56CC633F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37" y="901700"/>
            <a:ext cx="3564825" cy="584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3A7BB2-82C0-41DE-8A79-B3DB3CF5647A}"/>
              </a:ext>
            </a:extLst>
          </p:cNvPr>
          <p:cNvSpPr txBox="1"/>
          <p:nvPr/>
        </p:nvSpPr>
        <p:spPr>
          <a:xfrm>
            <a:off x="3860801" y="1329871"/>
            <a:ext cx="7817755" cy="458587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Пространство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имен</a:t>
            </a:r>
            <a:r>
              <a:rPr lang="en-US" sz="2400" dirty="0">
                <a:latin typeface="Tahoma"/>
                <a:ea typeface="Tahoma"/>
                <a:cs typeface="Tahoma"/>
              </a:rPr>
              <a:t>,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позволяющее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использовать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возможности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языка</a:t>
            </a:r>
            <a:r>
              <a:rPr lang="en-US" sz="2400" dirty="0">
                <a:latin typeface="Tahoma"/>
                <a:ea typeface="Tahoma"/>
                <a:cs typeface="Tahoma"/>
              </a:rPr>
              <a:t> XPath </a:t>
            </a:r>
            <a:r>
              <a:rPr lang="en-US" sz="240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(</a:t>
            </a:r>
            <a:r>
              <a:rPr lang="en-US" sz="2400" dirty="0">
                <a:latin typeface="Tahoma"/>
                <a:ea typeface="Tahoma"/>
                <a:cs typeface="Tahoma"/>
              </a:rPr>
              <a:t>XML Path Language).</a:t>
            </a:r>
            <a:endParaRPr lang="ru-RU" dirty="0"/>
          </a:p>
          <a:p>
            <a:pPr algn="just"/>
            <a:endParaRPr lang="en-US" sz="2400" dirty="0">
              <a:latin typeface="Tahoma"/>
              <a:ea typeface="Tahoma"/>
              <a:cs typeface="Tahoma"/>
            </a:endParaRPr>
          </a:p>
          <a:p>
            <a:pPr algn="just"/>
            <a:r>
              <a:rPr lang="en-US" sz="2400" dirty="0" err="1">
                <a:latin typeface="Tahoma"/>
                <a:ea typeface="Tahoma"/>
                <a:cs typeface="Tahoma"/>
              </a:rPr>
              <a:t>Содержит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класс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/>
                <a:ea typeface="Tahoma"/>
                <a:cs typeface="Tahoma"/>
              </a:rPr>
              <a:t>XPathDocument</a:t>
            </a:r>
            <a:r>
              <a:rPr lang="en-US" sz="2400" dirty="0">
                <a:latin typeface="Tahoma"/>
                <a:ea typeface="Tahoma"/>
                <a:cs typeface="Tahoma"/>
              </a:rPr>
              <a:t>,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позволяющий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создавать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экземпляры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/>
                <a:ea typeface="Tahoma"/>
                <a:cs typeface="Tahoma"/>
              </a:rPr>
              <a:t>XPathNavigator</a:t>
            </a:r>
            <a:r>
              <a:rPr lang="en-US" sz="2400" dirty="0">
                <a:latin typeface="Tahoma"/>
                <a:ea typeface="Tahoma"/>
                <a:cs typeface="Tahoma"/>
              </a:rPr>
              <a:t>.</a:t>
            </a:r>
            <a:endParaRPr lang="en-US" dirty="0"/>
          </a:p>
          <a:p>
            <a:pPr algn="just"/>
            <a:endParaRPr lang="en-US" sz="2400" dirty="0">
              <a:latin typeface="Tahoma"/>
              <a:ea typeface="Tahoma"/>
              <a:cs typeface="Tahoma"/>
            </a:endParaRPr>
          </a:p>
          <a:p>
            <a:pPr algn="just"/>
            <a:r>
              <a:rPr lang="en-US" sz="2400" dirty="0" err="1">
                <a:solidFill>
                  <a:schemeClr val="accent1"/>
                </a:solidFill>
                <a:latin typeface="Tahoma"/>
                <a:ea typeface="Tahoma"/>
                <a:cs typeface="Tahoma"/>
              </a:rPr>
              <a:t>XPathNavigator</a:t>
            </a:r>
            <a:r>
              <a:rPr lang="en-US" sz="2400" dirty="0">
                <a:latin typeface="Tahoma"/>
                <a:ea typeface="Tahoma"/>
                <a:cs typeface="Tahoma"/>
              </a:rPr>
              <a:t> –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предоставляет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курсор-ориентированную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модель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для</a:t>
            </a:r>
            <a:r>
              <a:rPr lang="en-US" sz="2400" dirty="0"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просмотра</a:t>
            </a:r>
            <a:r>
              <a:rPr lang="en-US" sz="2400" dirty="0">
                <a:latin typeface="Tahoma"/>
                <a:ea typeface="Tahoma"/>
                <a:cs typeface="Tahoma"/>
              </a:rPr>
              <a:t> и </a:t>
            </a:r>
            <a:r>
              <a:rPr lang="en-US" sz="2400" dirty="0" err="1">
                <a:latin typeface="Tahoma"/>
                <a:ea typeface="Tahoma"/>
                <a:cs typeface="Tahoma"/>
              </a:rPr>
              <a:t>редактирования</a:t>
            </a:r>
            <a:r>
              <a:rPr lang="en-US" sz="2400" dirty="0">
                <a:latin typeface="Tahoma"/>
                <a:ea typeface="Tahoma"/>
                <a:cs typeface="Tahoma"/>
              </a:rPr>
              <a:t> XML </a:t>
            </a:r>
            <a:r>
              <a:rPr lang="en-US" sz="2400" dirty="0" err="1">
                <a:latin typeface="Tahoma"/>
                <a:ea typeface="Tahoma"/>
                <a:cs typeface="Tahoma"/>
              </a:rPr>
              <a:t>данных</a:t>
            </a:r>
            <a:r>
              <a:rPr lang="en-US" sz="2400" dirty="0">
                <a:latin typeface="Tahoma"/>
                <a:ea typeface="Tahoma"/>
                <a:cs typeface="Tahoma"/>
              </a:rPr>
              <a:t>.</a:t>
            </a:r>
            <a:endParaRPr lang="en-US" dirty="0"/>
          </a:p>
          <a:p>
            <a:pPr algn="just"/>
            <a:endParaRPr lang="en-US" sz="2400" dirty="0">
              <a:latin typeface="Tahoma"/>
              <a:ea typeface="Tahoma"/>
              <a:cs typeface="Tahoma"/>
            </a:endParaRPr>
          </a:p>
          <a:p>
            <a:pPr algn="just"/>
            <a:endParaRPr lang="en-US" sz="2400" dirty="0">
              <a:latin typeface="Tahoma"/>
              <a:ea typeface="Tahoma"/>
              <a:cs typeface="Tahoma"/>
            </a:endParaRPr>
          </a:p>
          <a:p>
            <a:pPr algn="just"/>
            <a:endParaRPr lang="en-US" sz="2800" dirty="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7048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4681090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Файлы конфигурации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A7BB2-82C0-41DE-8A79-B3DB3CF5647A}"/>
              </a:ext>
            </a:extLst>
          </p:cNvPr>
          <p:cNvSpPr txBox="1"/>
          <p:nvPr/>
        </p:nvSpPr>
        <p:spPr>
          <a:xfrm>
            <a:off x="2743201" y="1329871"/>
            <a:ext cx="8935355" cy="569386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>
                <a:solidFill>
                  <a:schemeClr val="accent1"/>
                </a:solidFill>
                <a:latin typeface="Tahoma"/>
                <a:ea typeface="Tahoma"/>
                <a:cs typeface="Tahoma"/>
              </a:rPr>
              <a:t>Configuration </a:t>
            </a: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класс, экземпляры которого представляют собой </a:t>
            </a:r>
            <a:r>
              <a:rPr lang="en-US" sz="2400">
                <a:latin typeface="Tahoma"/>
                <a:ea typeface="Tahoma"/>
                <a:cs typeface="Tahoma"/>
              </a:rPr>
              <a:t>конфигурационные файлы, применимые к определенному компьютеру, приложению или ресурсу.</a:t>
            </a:r>
            <a:endParaRPr lang="ru-RU"/>
          </a:p>
          <a:p>
            <a:pPr algn="just"/>
            <a:endParaRPr lang="en-US" sz="2400" dirty="0">
              <a:latin typeface="Tahoma"/>
              <a:ea typeface="Tahoma"/>
              <a:cs typeface="Tahoma"/>
            </a:endParaRPr>
          </a:p>
          <a:p>
            <a:pPr algn="just"/>
            <a:r>
              <a:rPr lang="en-US" sz="2400">
                <a:solidFill>
                  <a:schemeClr val="accent1"/>
                </a:solidFill>
                <a:latin typeface="Tahoma"/>
                <a:ea typeface="Tahoma"/>
                <a:cs typeface="Tahoma"/>
              </a:rPr>
              <a:t>ConfigurationManager </a:t>
            </a:r>
            <a:r>
              <a:rPr lang="en-US" sz="2400">
                <a:latin typeface="Tahoma"/>
                <a:ea typeface="Tahoma"/>
                <a:cs typeface="Tahoma"/>
              </a:rPr>
              <a:t>предоставляет доступ к файлам конфигурации.</a:t>
            </a:r>
            <a:endParaRPr lang="en-US"/>
          </a:p>
          <a:p>
            <a:pPr algn="just"/>
            <a:endParaRPr lang="en-US" sz="2400" dirty="0">
              <a:latin typeface="Tahoma"/>
              <a:ea typeface="Tahoma"/>
              <a:cs typeface="Tahoma"/>
            </a:endParaRPr>
          </a:p>
          <a:p>
            <a:pPr algn="just"/>
            <a:r>
              <a:rPr lang="en-US" sz="2400">
                <a:latin typeface="Tahoma"/>
                <a:ea typeface="Tahoma"/>
                <a:cs typeface="Tahoma"/>
              </a:rPr>
              <a:t>Свойства этого класса возвращают значения типа </a:t>
            </a:r>
            <a:r>
              <a:rPr lang="en-US" sz="2400">
                <a:solidFill>
                  <a:schemeClr val="accent1"/>
                </a:solidFill>
                <a:latin typeface="Tahoma"/>
                <a:ea typeface="Tahoma"/>
                <a:cs typeface="Tahoma"/>
              </a:rPr>
              <a:t>Configuration</a:t>
            </a:r>
            <a:r>
              <a:rPr lang="en-US" sz="2400">
                <a:latin typeface="Tahoma"/>
                <a:ea typeface="Tahoma"/>
                <a:cs typeface="Tahoma"/>
              </a:rPr>
              <a:t>.</a:t>
            </a:r>
            <a:endParaRPr lang="en-US"/>
          </a:p>
          <a:p>
            <a:pPr algn="just"/>
            <a:endParaRPr lang="en-US" sz="2400" dirty="0">
              <a:latin typeface="Tahoma"/>
              <a:ea typeface="Tahoma"/>
              <a:cs typeface="Tahoma"/>
            </a:endParaRPr>
          </a:p>
          <a:p>
            <a:pPr algn="just"/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Может использовать </a:t>
            </a:r>
            <a:r>
              <a:rPr lang="en-US" sz="2400">
                <a:latin typeface="Tahoma"/>
                <a:ea typeface="Tahoma"/>
                <a:cs typeface="Tahoma"/>
              </a:rPr>
              <a:t>объект типа </a:t>
            </a:r>
            <a:r>
              <a:rPr lang="en-US" sz="2400">
                <a:solidFill>
                  <a:schemeClr val="accent1"/>
                </a:solidFill>
                <a:latin typeface="Tahoma"/>
                <a:ea typeface="Tahoma"/>
                <a:cs typeface="Tahoma"/>
              </a:rPr>
              <a:t>ExeConfigurationFileMap </a:t>
            </a:r>
            <a:r>
              <a:rPr lang="en-US" sz="2400">
                <a:latin typeface="Tahoma"/>
                <a:ea typeface="Tahoma"/>
                <a:cs typeface="Tahoma"/>
              </a:rPr>
              <a:t>для получения доступа к конкретному файлу конфигурации.</a:t>
            </a:r>
            <a:endParaRPr lang="en-US"/>
          </a:p>
          <a:p>
            <a:pPr algn="just"/>
            <a:endParaRPr lang="en-US" sz="2400" dirty="0">
              <a:latin typeface="Tahoma"/>
              <a:ea typeface="Tahoma"/>
              <a:cs typeface="Tahoma"/>
            </a:endParaRPr>
          </a:p>
          <a:p>
            <a:pPr algn="just"/>
            <a:endParaRPr lang="en-US" sz="2400" dirty="0">
              <a:latin typeface="Tahoma"/>
              <a:ea typeface="Tahoma"/>
              <a:cs typeface="Tahoma"/>
            </a:endParaRPr>
          </a:p>
          <a:p>
            <a:pPr algn="just"/>
            <a:endParaRPr lang="en-US" sz="2800" dirty="0">
              <a:latin typeface="Tahoma"/>
              <a:ea typeface="Tahoma"/>
              <a:cs typeface="Tahoma"/>
            </a:endParaRPr>
          </a:p>
        </p:txBody>
      </p:sp>
      <p:pic>
        <p:nvPicPr>
          <p:cNvPr id="2" name="Рисунок 4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5CAB74F5-4C7E-4748-9E14-C181F8818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7" y="774700"/>
            <a:ext cx="2550886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9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3438698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Реестр. Registry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A7BB2-82C0-41DE-8A79-B3DB3CF5647A}"/>
              </a:ext>
            </a:extLst>
          </p:cNvPr>
          <p:cNvSpPr txBox="1"/>
          <p:nvPr/>
        </p:nvSpPr>
        <p:spPr>
          <a:xfrm>
            <a:off x="114301" y="999671"/>
            <a:ext cx="11576955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b="1">
                <a:latin typeface="Tahoma"/>
                <a:ea typeface="Tahoma"/>
                <a:cs typeface="Tahoma"/>
              </a:rPr>
              <a:t>Реестр </a:t>
            </a:r>
            <a:r>
              <a:rPr lang="af-ZA" b="1">
                <a:latin typeface="Tahoma"/>
                <a:ea typeface="Tahoma"/>
                <a:cs typeface="Tahoma"/>
              </a:rPr>
              <a:t>Windows</a:t>
            </a:r>
            <a:r>
              <a:rPr lang="af-ZA" dirty="0">
                <a:latin typeface="Tahoma"/>
                <a:ea typeface="Tahoma"/>
                <a:cs typeface="Tahoma"/>
              </a:rPr>
              <a:t> </a:t>
            </a:r>
            <a:r>
              <a:rPr lang="ru-RU">
                <a:latin typeface="Tahoma"/>
                <a:ea typeface="Tahoma"/>
                <a:cs typeface="Tahoma"/>
              </a:rPr>
              <a:t>или </a:t>
            </a:r>
            <a:r>
              <a:rPr lang="ru-RU" b="1">
                <a:latin typeface="Tahoma"/>
                <a:ea typeface="Tahoma"/>
                <a:cs typeface="Tahoma"/>
              </a:rPr>
              <a:t>системный реестр (</a:t>
            </a:r>
            <a:r>
              <a:rPr lang="af-ZA" b="1">
                <a:latin typeface="Tahoma"/>
                <a:ea typeface="Tahoma"/>
                <a:cs typeface="Tahoma"/>
              </a:rPr>
              <a:t>Windows Registry)</a:t>
            </a:r>
            <a:r>
              <a:rPr lang="af-ZA">
                <a:latin typeface="Tahoma"/>
                <a:ea typeface="Tahoma"/>
                <a:cs typeface="Tahoma"/>
              </a:rPr>
              <a:t> — </a:t>
            </a:r>
            <a:r>
              <a:rPr lang="ru-RU">
                <a:latin typeface="Tahoma"/>
                <a:ea typeface="Tahoma"/>
                <a:cs typeface="Tahoma"/>
              </a:rPr>
              <a:t>иерархически построенная база данных параметров и настроек в большинстве операционных систем </a:t>
            </a:r>
            <a:r>
              <a:rPr lang="af-ZA">
                <a:latin typeface="Tahoma"/>
                <a:ea typeface="Tahoma"/>
                <a:cs typeface="Tahoma"/>
              </a:rPr>
              <a:t>Microsoft Windows.</a:t>
            </a:r>
            <a:endParaRPr lang="ru-RU"/>
          </a:p>
          <a:p>
            <a:pPr algn="just"/>
            <a:endParaRPr lang="af-ZA" dirty="0">
              <a:latin typeface="Tahoma"/>
              <a:ea typeface="Tahoma"/>
              <a:cs typeface="Tahoma"/>
            </a:endParaRPr>
          </a:p>
          <a:p>
            <a:pPr algn="just"/>
            <a:r>
              <a:rPr lang="ru-RU">
                <a:latin typeface="Tahoma"/>
                <a:ea typeface="Tahoma"/>
                <a:cs typeface="Tahoma"/>
              </a:rPr>
              <a:t>Реестр содержит информацию и настройки для аппаратного обеспечения, программного обеспечения, профилей пользователей, предустановки. Большинство изменений в Панели управления, ассоциации файлов, системные политики, список установленного ПО фиксируются в реестре.</a:t>
            </a:r>
            <a:endParaRPr lang="en-US" sz="2400" dirty="0">
              <a:latin typeface="Tahoma"/>
              <a:ea typeface="Tahoma"/>
              <a:cs typeface="Tahoma"/>
            </a:endParaRPr>
          </a:p>
        </p:txBody>
      </p:sp>
      <p:pic>
        <p:nvPicPr>
          <p:cNvPr id="3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30E1289-FD9C-444B-AD17-46799165A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26909"/>
            <a:ext cx="11582400" cy="23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878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916</Words>
  <Application>Microsoft Office PowerPoint</Application>
  <PresentationFormat>Широкоэкранный</PresentationFormat>
  <Paragraphs>167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161</cp:revision>
  <dcterms:created xsi:type="dcterms:W3CDTF">2017-04-09T05:13:59Z</dcterms:created>
  <dcterms:modified xsi:type="dcterms:W3CDTF">2018-08-30T08:52:19Z</dcterms:modified>
</cp:coreProperties>
</file>