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30" autoAdjust="0"/>
  </p:normalViewPr>
  <p:slideViewPr>
    <p:cSldViewPr snapToGrid="0">
      <p:cViewPr varScale="1">
        <p:scale>
          <a:sx n="88" d="100"/>
          <a:sy n="88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B73C3-8686-4320-B12D-BC750AE3E4B9}" type="datetimeFigureOut">
              <a:rPr lang="ru-RU"/>
              <a:t>21.05.2018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264B-E5DB-47BF-8CB0-D336729899D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8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01F-C4CA-475E-BAE7-510A903A0223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reetsata@live.r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3849" y="1905506"/>
            <a:ext cx="9036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ru-RU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lang="en-US" sz="48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доступа и свойства.</a:t>
            </a:r>
          </a:p>
          <a:p>
            <a:pPr algn="ctr"/>
            <a:r>
              <a:rPr lang="ru-RU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Конструкторы.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86774" y="4952494"/>
            <a:ext cx="3413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Сергей Артеменко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streetsata@live.ru</a:t>
            </a:r>
            <a:endParaRPr lang="en-US" sz="2400" u="sng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skype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street_sata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8588" y="4952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Чтобы стать хорошим программистом — нужно </a:t>
            </a:r>
            <a:r>
              <a:rPr lang="ru-RU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писать программы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483933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Роль инкапсуляции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5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Первая 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парадигма 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ООП.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3157" y="2019884"/>
            <a:ext cx="1182319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члены класса - поля, методы, свойства - все они имеют модификаторы доступа. Модификаторы доступа позволяют задать допустимую область видимости для членов класса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Объявление полей класса без модификатора доступа равнозначно их объявлению с модификатором </a:t>
            </a: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Согласно некоторым условностям – все поля класса должны иметь модификатор доступа </a:t>
            </a:r>
            <a:r>
              <a:rPr lang="ru-RU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механизм называется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инкапсуляцией. 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Инкапсуляция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собой способности языка скрывать излишние детали реализации от пользователя объекта. </a:t>
            </a:r>
            <a:endParaRPr lang="ru-RU" sz="16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идеей инкапсуляции программной логики тесно связана идея защиты данных. В идеале данные состояния объекта должны быть специфицированы с использованием ключевого слова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(или, возможно,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Таким образом, внешний мир должен вежливо попросить, если захочет изменить или получить лежащее в основе значение. Это хороший принцип, поскольку общедоступные элементы данных можно легко повредить (даже нечаянно, а не преднамеренно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endParaRPr lang="ru-RU" sz="16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предположим, что используется класс по имени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DatabaseReader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имеет два главных метода: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и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Фиктивный класс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DatabaseReader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инкапсулирует внутренние детали нахождения, загрузки, манипуляций и закрытия файла данных. Программистам нравится инкапсуляция, поскольку этот принцип ООП упрощает кодирование. Нет необходимости беспокоиться о многочисленных строках кода, которые работают "за кулисами", чтобы реализовать функционирование класса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DatabaseReader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Все, что потребуется — это создать экземпляр и отправлять ему соответствующие сообщения (например, "открыть файл по имени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AutoLot.mdf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расположенный на диске С:").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3157" y="1471977"/>
            <a:ext cx="11823196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Инкапсуляция (инкапсуляция вариаций)</a:t>
            </a:r>
            <a:r>
              <a:rPr lang="ru-RU" sz="17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Техника сокрытия частей Объектно-Ориентированных программных систем</a:t>
            </a:r>
            <a:r>
              <a:rPr lang="ru-RU" sz="17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271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33343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доступа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3157" y="1025212"/>
            <a:ext cx="655713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field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SetField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value)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Метод-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мутатор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 -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mutator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 (setter)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field = value;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GetField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  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Метод-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аксессор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 - 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accessor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 (getter)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field;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3157" y="3487425"/>
            <a:ext cx="655713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instance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instance.SetField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Метод-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мутатор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@string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instance.GetField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Метод-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аксессор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(@string);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Delay.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488984" y="3118093"/>
            <a:ext cx="5339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методов доступа к закрытым полям.</a:t>
            </a:r>
          </a:p>
        </p:txBody>
      </p:sp>
    </p:spTree>
    <p:extLst>
      <p:ext uri="{BB962C8B-B14F-4D97-AF65-F5344CB8AC3E}">
        <p14:creationId xmlns:p14="http://schemas.microsoft.com/office/powerpoint/2010/main" val="139164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3156" y="1278014"/>
            <a:ext cx="118342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Свойство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интерфейс доступа к полю объекта.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C# — поля с логическим блоком, в котором есть ключевые слова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600" b="1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являются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синтаксическим «сахаром»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замены методов доступа к полю.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обращении к свойству вызывается определённый метод, который выполняет определённые операции с объектом.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3157" y="108463"/>
            <a:ext cx="718074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свойств, для 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доступа</a:t>
            </a:r>
          </a:p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закрытым полям.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3156" y="2698199"/>
            <a:ext cx="57749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field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Field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void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SetField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(string value) -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Метод-мутатор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-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mutator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(setter)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field = value;               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string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GetField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() -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Метод-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аксессор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 -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accessor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(getter)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field;                 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            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124241" y="2697265"/>
            <a:ext cx="422313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instance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Метод-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мутатор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instance.Field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Метод-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аксессор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instance.Field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Delay.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9079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62570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35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WriteOnly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свойства 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2325427"/>
            <a:ext cx="11657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доступа </a:t>
            </a:r>
            <a:r>
              <a:rPr lang="ru-RU" sz="1600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–используется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получения значения из переменной.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 доступа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-используется для записи значения в переменную.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71750" y="3493216"/>
            <a:ext cx="19646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field;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Property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field;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377479" y="3493216"/>
            <a:ext cx="220704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field;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Property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field = value;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3157" y="5054296"/>
            <a:ext cx="26184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Свойство только для чтения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171765" y="5054296"/>
            <a:ext cx="2630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Свойство только для записи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63157" y="1438046"/>
            <a:ext cx="11845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Блоки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 обязательно одновременно должны присутствовать в свойстве. Если свойство определяют только блок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то такое свойство доступно только для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чтеня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мы можем получить его значение, но не установить. И, наоборот, если свойство имеет только блок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тогда это свойство доступно только для записи - можно только установить значение, но нельзя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получить.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211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509344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Автоматические свойства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0815" y="1163948"/>
            <a:ext cx="114911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Автоматически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реализуемые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более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лаконичная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свойств,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их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есть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смысл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когда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методах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get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требуется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дополнительная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логика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создании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автоматически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реализуемых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свойств,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компилятор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создаст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закрытое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анонимное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резервное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поле,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которое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будет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get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30815" y="2671057"/>
            <a:ext cx="3415768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Age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age)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Name = name;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Age = age;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3157" y="5055329"/>
            <a:ext cx="391308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"Serg"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Age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 = 32;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891579" y="2305053"/>
            <a:ext cx="4169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автоматических свойств</a:t>
            </a:r>
            <a:endParaRPr lang="ru-RU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67759" y="2694140"/>
            <a:ext cx="68635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Начиная с C# 7 методы доступа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можно реализовывать в виде членов, воплощающих выражения. В этом случае необходимо указывать ключевые слова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В следующем примере показано использование определений текста выражений для обоих методов доступа. Обратите внимание, что ключевое слово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 используется с методом доступа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067759" y="4266132"/>
            <a:ext cx="6096000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=&gt; name;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=&gt; name = value; }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Age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=&gt; age;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=&gt; age = value; 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5783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29216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Конструкторы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1325559"/>
            <a:ext cx="118342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инициализирует объект при его создании. У конструктора такое же имя, как и у его класса, а с точки зрения синтаксиса он подобен методу. Но у конструкторов нет возвращаемого типа, указываемого явно.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157" y="2082830"/>
            <a:ext cx="360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Конструкторы бывают двух типов:</a:t>
            </a:r>
            <a:endParaRPr lang="ru-RU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4877" y="2660713"/>
            <a:ext cx="313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Конструкторы по умолчанию:</a:t>
            </a:r>
            <a:endParaRPr lang="ru-RU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24877" y="3238596"/>
            <a:ext cx="198670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24877" y="4555143"/>
            <a:ext cx="344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Пользовательские конструкторы:</a:t>
            </a:r>
            <a:endParaRPr lang="ru-RU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24877" y="4948360"/>
            <a:ext cx="365051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arg1,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arg2)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722564" y="2660713"/>
            <a:ext cx="727480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теле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явно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один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конструктор,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всегда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невидимый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умолчанию.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Имя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всегда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совпадает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именем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класса.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Конструкторы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имеют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возвращаемых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значений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умолчанию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полей значениями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умолчанию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пользовательского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 полей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предопределенными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пользователем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значениями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классе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имеется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конструктор,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этом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требуется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создавать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экземпляры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использованием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умолчанию,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умолчанию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должен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быть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теле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явно,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иначе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возникнет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ошибка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уровне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компиляции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sz="1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34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51126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конструкторы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1188883"/>
            <a:ext cx="5112682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Person()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name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A31515"/>
                </a:solidFill>
                <a:latin typeface="Consolas" panose="020B0609020204030204" pitchFamily="49" charset="0"/>
              </a:rPr>
              <a:t>Неизвестно"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age = 18;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name = n;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age = 18;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name = n;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age = a;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GetInfo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1100" dirty="0">
                <a:solidFill>
                  <a:srgbClr val="A31515"/>
                </a:solidFill>
                <a:latin typeface="Consolas" panose="020B0609020204030204" pitchFamily="49" charset="0"/>
              </a:rPr>
              <a:t>Имя: 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name}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 </a:t>
            </a:r>
            <a:r>
              <a:rPr lang="ru-RU" sz="1100" dirty="0">
                <a:solidFill>
                  <a:srgbClr val="A31515"/>
                </a:solidFill>
                <a:latin typeface="Consolas" panose="020B0609020204030204" pitchFamily="49" charset="0"/>
              </a:rPr>
              <a:t>Возраст: 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age}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946487" y="2766238"/>
            <a:ext cx="7724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и методы классов, конструкторы можно перегружать.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дает возможность конструировать объекты самыми разными способами</a:t>
            </a:r>
            <a:endParaRPr lang="ru-RU" sz="16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Обязательно учитывайте сигнатуру при создании пользовательских конструкторов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68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3157" y="1278014"/>
            <a:ext cx="2169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Ключевое слово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endParaRPr lang="en-US" i="0" dirty="0"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157" y="108463"/>
            <a:ext cx="577549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Конструкторы, вызывающие </a:t>
            </a:r>
            <a:endParaRPr lang="en-US" sz="35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другие 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конструкторы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3157" y="1647346"/>
            <a:ext cx="118143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Один конструктор может вызывать другой конструктор того же класса, если после сигнатуры вызывающего конструктора поставить ключевое слово </a:t>
            </a: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указать набор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параметров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должен совпадать по количеству и типу с набором параметров вызываемого конструктора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3157" y="2478343"/>
            <a:ext cx="1120475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1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//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Использование ключевого слова 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 в конструкторе  с одним </a:t>
            </a:r>
            <a:r>
              <a:rPr lang="ru-RU" sz="11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параметром,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приводит к вызову этого конструктора.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Point(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100" dirty="0">
                <a:solidFill>
                  <a:srgbClr val="A31515"/>
                </a:solidFill>
                <a:latin typeface="Consolas" panose="020B0609020204030204" pitchFamily="49" charset="0"/>
              </a:rPr>
              <a:t>"Конструктор с двумя параметрами."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x;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y;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Использование ключевого слова 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 в конструкторе приводит к вызову конструктора с двумя </a:t>
            </a:r>
            <a:r>
              <a:rPr lang="ru-RU" sz="11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параметрами.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Point(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: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(300, 400)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100" dirty="0">
                <a:solidFill>
                  <a:srgbClr val="A31515"/>
                </a:solidFill>
                <a:latin typeface="Consolas" panose="020B0609020204030204" pitchFamily="49" charset="0"/>
              </a:rPr>
              <a:t>"Конструктор с одним параметром."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.name = name;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3157" y="5463776"/>
            <a:ext cx="11814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Попытка вызова конструктора с несуществующим набором параметров приведет к ошибке уровня компиляции!</a:t>
            </a:r>
            <a:endParaRPr lang="ru-RU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8377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1174</Words>
  <Application>Microsoft Office PowerPoint</Application>
  <PresentationFormat>Широкоэкранный</PresentationFormat>
  <Paragraphs>208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Artemenko</dc:creator>
  <cp:lastModifiedBy>Sergii Artemenko</cp:lastModifiedBy>
  <cp:revision>118</cp:revision>
  <dcterms:created xsi:type="dcterms:W3CDTF">2017-04-09T05:13:59Z</dcterms:created>
  <dcterms:modified xsi:type="dcterms:W3CDTF">2018-05-21T10:36:00Z</dcterms:modified>
</cp:coreProperties>
</file>