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interfaces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2280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450414"/>
            <a:ext cx="11790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Абстракция в ООП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придание объекту характеристик, которые отличают его от всех других объектов, четко определяя его концептуальные границы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8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Абстрагирование в ООП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способ выделить набор значимых характеристик объекта, исключая из рассмотрения незначимые. Соответственно,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абстракция - это набор всех таких характеристик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2280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287128"/>
            <a:ext cx="117901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класс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объектно-ориентированном программировании — это базовый класс, который не предполагает создания экземпляров через вызов конструктора напрямую, но экземпляр абстрактного класса создается неявно при построении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экземпляра производного конкретного класса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97" y="3650733"/>
            <a:ext cx="6763694" cy="1971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3157" y="5801074"/>
            <a:ext cx="1179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с классами, методами, свойствами, индексаторами и событиями</a:t>
            </a:r>
          </a:p>
        </p:txBody>
      </p:sp>
    </p:spTree>
    <p:extLst>
      <p:ext uri="{BB962C8B-B14F-4D97-AF65-F5344CB8AC3E}">
        <p14:creationId xmlns:p14="http://schemas.microsoft.com/office/powerpoint/2010/main" val="27569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63321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и ограничения 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абстрактных классов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методов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278014"/>
            <a:ext cx="117901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классов: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абстрактного класса создать нельзя через вызов конструктора напрямую, но экземпляр абстрактного класса создается неявно при построении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могут содержать как абстрактные, так и не абстрактные члены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(конкретный) класс, являющийся производным от абстрактного, должен содержать фактические реализации всех наследуемых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абстрактных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методов: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является неявным виртуальным методом.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абстрактных методов допускается только в абстрактных классах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абстрактного метода отсутствует; создание метода просто заканчивается двоеточием, а после сигнатуры ставить фигурные скобки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 })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нужно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методом переопределения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является членом неабстрактного класса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5971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450414"/>
            <a:ext cx="117901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семантическая и синтаксическая конструкция в коде программы, используемая для специфицирования услуг, предоставляемых классом или компонентом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стереотип, являющийся аналогом чистого абстрактного класса, в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запрещена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6730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13" y="3992189"/>
            <a:ext cx="5944430" cy="20957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157" y="2157985"/>
            <a:ext cx="11790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имени интерфейса следует применять в качестве префикса букву "I". Это подсказывает, что данный тип является интерфейсом.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6730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13" y="3992189"/>
            <a:ext cx="5944430" cy="20957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157" y="2157985"/>
            <a:ext cx="11790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имени интерфейса следует применять в качестве префикса букву "I". Это подсказывает, что данный тип является интерфейсом.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3148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использования интерфейсов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842585"/>
            <a:ext cx="117901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 создать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члены интерфейсов являются абстрактными. Интерфейсы не имеют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только абстрактные члены (методы, свойства, события или индексаторы).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Члены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 автоматически являются открытыми, абстрактными, и они не могут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модификаторов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могут содержать константы, поля, операторы, конструкторы экземпляров,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деструкторы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(интерфейсы 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структура, которые реализуют интерфейс, должны реализовать члены этого интерфейса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наследоваться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также может реализовать члены интерфейса с помощью виртуальных членов.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изменить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 переопределения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реализует два интерфейса, содержащих член с одинаковой сигнатурой, то при реализации этого члена в классе оба интерфейса будут использовать этот член для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члены двух интерфейсов с одинаковой сигнатурой методов должны выполнять различные действия при их реализации, необходимо воспользоваться явной реализацией члена интерфейса — техникой явного указания в имени члена имени интерфейса, которому принадлежит данный член. Это достигается путем включения в имя члена класса имени интерфейса с точкой. Данный член в производном классе будет помечен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скрытый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8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86966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использования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463070"/>
            <a:ext cx="1179014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или структура может реализовать несколько интерфейсов (допустимо множественное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или структура реализует интерфейс, она получает только имена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экземпляров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производных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обладать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ненужным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функционалом,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других его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базовых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избежать,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86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606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141</cp:revision>
  <dcterms:created xsi:type="dcterms:W3CDTF">2017-04-09T05:13:59Z</dcterms:created>
  <dcterms:modified xsi:type="dcterms:W3CDTF">2018-06-13T21:48:16Z</dcterms:modified>
</cp:coreProperties>
</file>