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4" r:id="rId4"/>
    <p:sldId id="276" r:id="rId5"/>
    <p:sldId id="277" r:id="rId6"/>
    <p:sldId id="278" r:id="rId7"/>
    <p:sldId id="279" r:id="rId8"/>
    <p:sldId id="281" r:id="rId9"/>
    <p:sldId id="280" r:id="rId10"/>
    <p:sldId id="28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88" d="100"/>
          <a:sy n="88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20.06.2018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644249"/>
            <a:ext cx="903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и вложенные классы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69853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Вложенные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классы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 - Nested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Classes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5825" y="1461263"/>
            <a:ext cx="114063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определенный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внутри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структуры,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вложенным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типом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 внутреннего класса не может существовать без привязки к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включающему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классу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верхнего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уровня.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могут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себе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содержать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нестатические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643713" y="3788626"/>
            <a:ext cx="27105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Container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Nested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30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506183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Статические переменные</a:t>
            </a:r>
            <a:endParaRPr lang="ru-RU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168" y="1210892"/>
            <a:ext cx="11406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Статическая переменная  -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общая переменная для всех экземпляров класса, которая хранится в объекте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597700" y="1857223"/>
            <a:ext cx="5790967" cy="4797777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8016344" y="3014477"/>
            <a:ext cx="2558662" cy="222391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</p:txBody>
      </p:sp>
      <p:sp>
        <p:nvSpPr>
          <p:cNvPr id="11" name="Овал 10"/>
          <p:cNvSpPr/>
          <p:nvPr/>
        </p:nvSpPr>
        <p:spPr>
          <a:xfrm>
            <a:off x="6134453" y="2702114"/>
            <a:ext cx="1269910" cy="1104754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153678" y="4775544"/>
            <a:ext cx="1269910" cy="1104754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90802" y="1982720"/>
            <a:ext cx="392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Управляемая куча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Managed Heap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7988" y="2351242"/>
            <a:ext cx="169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60543" y="4383727"/>
            <a:ext cx="169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 стрелкой 21"/>
          <p:cNvCxnSpPr>
            <a:endCxn id="7" idx="1"/>
          </p:cNvCxnSpPr>
          <p:nvPr/>
        </p:nvCxnSpPr>
        <p:spPr>
          <a:xfrm flipV="1">
            <a:off x="2224454" y="3340161"/>
            <a:ext cx="6166597" cy="132855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351637" y="205061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instance1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instance2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MyClass.field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MyClass.field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2224454" y="5046785"/>
            <a:ext cx="6875584" cy="19160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351637" y="5673309"/>
            <a:ext cx="4982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содержат в себе статические поля и методы.</a:t>
            </a:r>
          </a:p>
        </p:txBody>
      </p:sp>
    </p:spTree>
    <p:extLst>
      <p:ext uri="{BB962C8B-B14F-4D97-AF65-F5344CB8AC3E}">
        <p14:creationId xmlns:p14="http://schemas.microsoft.com/office/powerpoint/2010/main" val="105490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21884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Константы</a:t>
            </a:r>
            <a:endParaRPr lang="ru-RU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5826" y="2092635"/>
            <a:ext cx="11406318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может быть объявлена как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 сколько по своему поведению, уже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статической.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относится к типу, а не к экземплярам типа. Поэтому к полям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обращаться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 той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нотации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ИмяКласса.ИмяЧлена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и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используемой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статических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полей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6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599093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Статические методы и свойств</a:t>
            </a:r>
            <a:endParaRPr lang="ru-RU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3168" y="1210892"/>
            <a:ext cx="11406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Статическими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могут быть методы и свойства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81000" y="2088607"/>
            <a:ext cx="5127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"static Method"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41028" y="2088607"/>
            <a:ext cx="3668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Property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field;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field = value;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1000" y="5271263"/>
            <a:ext cx="11406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могут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обращаться к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нестатическим 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полям. Статические члены не могут быть виртуальными,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переопределенными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абстрактными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0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394794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Статические классы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3168" y="1210892"/>
            <a:ext cx="114063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класс –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контейнер, который содержит в себе только статические члены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членам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статического класса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осуществляется на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Классе-Объекте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1000" y="5271263"/>
            <a:ext cx="11406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класс содержит статические поля, должен быть предоставлен статический конструктор, который инициализирует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поля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загрузке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5172" y="2774407"/>
            <a:ext cx="3722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StaticClass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92686" y="2774407"/>
            <a:ext cx="3559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StaticClass.item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90;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4468586" y="3271156"/>
            <a:ext cx="2133600" cy="206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56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52469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Статические конструкторы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3168" y="1210892"/>
            <a:ext cx="11406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классы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могут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иметь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10835" y="5772006"/>
            <a:ext cx="6041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конструктор всегда отрабатывает первым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77634" y="2277853"/>
            <a:ext cx="39079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field = 10;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56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71944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Свойства статического конструктора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95825" y="1461263"/>
            <a:ext cx="114063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не имеет модификаторов доступа и не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вызывается автоматически для инициализации класса перед созданием первого экземпляра или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ссылкой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какие-либо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члены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конструктор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нельзя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вызывать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напрямую.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управляет тем, когда статический конструктор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программе.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Типичным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 статических конструкторов является случай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файл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журнала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конструктор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для добавления записей в этот файл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830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87531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Шаблон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проектирования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Паттерн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Singleton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5825" y="1461263"/>
            <a:ext cx="114063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 </a:t>
            </a:r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гарантирует, что у класса есть только один экземпляр, и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нему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глобальную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точку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доступа.</a:t>
            </a:r>
            <a:endParaRPr lang="ru-RU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2945084"/>
            <a:ext cx="7868748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2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81456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Методы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расширения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 - Extension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5825" y="1461263"/>
            <a:ext cx="114063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расширения позволяют "добавлять" методы в существующие типы без создания нового производного типа, перекомпиляции или иного изменения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исходного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типа.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Расширяющие методы могут быть только статическими и создаваться только в статических классах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5825" y="5772006"/>
            <a:ext cx="11406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 расширения всегда должен быть только один и стоять первым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списке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аргументов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6314" y="2906034"/>
            <a:ext cx="635725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Method(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16486" y="2906034"/>
            <a:ext cx="5282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text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Тестовая строка"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MyClass.Method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50713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578</Words>
  <Application>Microsoft Office PowerPoint</Application>
  <PresentationFormat>Широкоэкранный</PresentationFormat>
  <Paragraphs>114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165</cp:revision>
  <dcterms:created xsi:type="dcterms:W3CDTF">2017-04-09T05:13:59Z</dcterms:created>
  <dcterms:modified xsi:type="dcterms:W3CDTF">2018-06-20T21:17:33Z</dcterms:modified>
</cp:coreProperties>
</file>